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4"/>
    <p:sldMasterId id="2147483683" r:id="rId5"/>
  </p:sldMasterIdLst>
  <p:notesMasterIdLst>
    <p:notesMasterId r:id="rId14"/>
  </p:notesMasterIdLst>
  <p:handoutMasterIdLst>
    <p:handoutMasterId r:id="rId15"/>
  </p:handoutMasterIdLst>
  <p:sldIdLst>
    <p:sldId id="256" r:id="rId6"/>
    <p:sldId id="578" r:id="rId7"/>
    <p:sldId id="258" r:id="rId8"/>
    <p:sldId id="284" r:id="rId9"/>
    <p:sldId id="584" r:id="rId10"/>
    <p:sldId id="324" r:id="rId11"/>
    <p:sldId id="580" r:id="rId12"/>
    <p:sldId id="588" r:id="rId13"/>
  </p:sldIdLst>
  <p:sldSz cx="11520488" cy="6480175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A75A17A-EE8B-4B3A-936B-0CAC83E927D4}">
          <p14:sldIdLst>
            <p14:sldId id="256"/>
            <p14:sldId id="578"/>
            <p14:sldId id="258"/>
            <p14:sldId id="284"/>
            <p14:sldId id="584"/>
          </p14:sldIdLst>
        </p14:section>
        <p14:section name="Direct Lake" id="{6A6D6295-6743-481B-8D18-71B703BCE945}">
          <p14:sldIdLst/>
        </p14:section>
        <p14:section name="Limitations" id="{0A98E0AD-492D-4315-AA46-13FDE1BB02A9}">
          <p14:sldIdLst/>
        </p14:section>
        <p14:section name="DQ v Import v direct lake" id="{28E8BAF2-FC83-43DE-84D7-4C47AD0F920E}">
          <p14:sldIdLst/>
        </p14:section>
        <p14:section name="Dev Framework" id="{1C811224-4EC0-4609-AD90-31EFBD30EE90}">
          <p14:sldIdLst/>
        </p14:section>
        <p14:section name="Best Practices" id="{2656520E-9481-4C12-BE25-9C7E29ECE44A}">
          <p14:sldIdLst/>
        </p14:section>
        <p14:section name="storage mode" id="{255A219B-C8AE-4872-B72A-FDFA20590DF5}">
          <p14:sldIdLst/>
        </p14:section>
        <p14:section name="Upcoming" id="{3E2CA53E-9982-4F7A-9CBA-2088602F1FFE}">
          <p14:sldIdLst/>
        </p14:section>
        <p14:section name="Closing" id="{CE0ADAA8-7B6B-4962-A6F5-A217361491B1}">
          <p14:sldIdLst>
            <p14:sldId id="324"/>
            <p14:sldId id="580"/>
            <p14:sldId id="5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D21"/>
    <a:srgbClr val="7A7E81"/>
    <a:srgbClr val="FFFFFF"/>
    <a:srgbClr val="FFA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66213" autoAdjust="0"/>
  </p:normalViewPr>
  <p:slideViewPr>
    <p:cSldViewPr snapToGrid="0" snapToObjects="1">
      <p:cViewPr varScale="1">
        <p:scale>
          <a:sx n="55" d="100"/>
          <a:sy n="55" d="100"/>
        </p:scale>
        <p:origin x="955" y="43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83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4A8CA-26DD-475D-B833-E80E056398AA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2A5A68-EC1A-4735-AFC0-A20437CEFBA0}">
      <dgm:prSet/>
      <dgm:spPr/>
      <dgm:t>
        <a:bodyPr/>
        <a:lstStyle/>
        <a:p>
          <a:r>
            <a:rPr lang="en-US"/>
            <a:t>From Alcolu, SC</a:t>
          </a:r>
          <a:endParaRPr lang="en-US" dirty="0"/>
        </a:p>
      </dgm:t>
    </dgm:pt>
    <dgm:pt modelId="{1EF999AA-028D-4487-B57A-1988338284C3}" type="parTrans" cxnId="{CFEC1DE5-4BFF-4E19-A3F5-EF12D48B909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20D5663-96CC-4F12-A149-DC0BA34D76AF}" type="sibTrans" cxnId="{CFEC1DE5-4BFF-4E19-A3F5-EF12D48B909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C3D14A1-0A27-4513-99D9-48DF0A5CC46C}">
      <dgm:prSet/>
      <dgm:spPr/>
      <dgm:t>
        <a:bodyPr/>
        <a:lstStyle/>
        <a:p>
          <a:r>
            <a:rPr lang="en-US"/>
            <a:t>Microsoft MCT</a:t>
          </a:r>
          <a:endParaRPr lang="en-US" dirty="0"/>
        </a:p>
      </dgm:t>
    </dgm:pt>
    <dgm:pt modelId="{0D8FE068-7CEF-4051-9017-05508319C3E3}" type="parTrans" cxnId="{C4E909EC-B370-4FBC-99BC-AF43D077A95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E481973-D6FE-40E2-8F39-87443CA1CEBC}" type="sibTrans" cxnId="{C4E909EC-B370-4FBC-99BC-AF43D077A95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7DA634E-AA20-407F-85B2-F8E1F0C99FB5}">
      <dgm:prSet/>
      <dgm:spPr/>
      <dgm:t>
        <a:bodyPr/>
        <a:lstStyle/>
        <a:p>
          <a:r>
            <a:rPr lang="en-US"/>
            <a:t>Co-Authored 2 books</a:t>
          </a:r>
          <a:endParaRPr lang="en-US" dirty="0"/>
        </a:p>
      </dgm:t>
    </dgm:pt>
    <dgm:pt modelId="{C1E419F0-D5EA-47E2-9DC4-AB0CDF989A57}" type="parTrans" cxnId="{73EDC173-0537-4EBC-B7A8-DD0F40FE7F8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F77371C-4AA4-4B3E-8C6A-4936A180BA9A}" type="sibTrans" cxnId="{73EDC173-0537-4EBC-B7A8-DD0F40FE7F8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3EB7583-C52A-4F2E-87DC-F909CC32EDF6}">
      <dgm:prSet/>
      <dgm:spPr/>
      <dgm:t>
        <a:bodyPr/>
        <a:lstStyle/>
        <a:p>
          <a:r>
            <a:rPr lang="en-US"/>
            <a:t>I love learning</a:t>
          </a:r>
          <a:endParaRPr lang="en-US" dirty="0"/>
        </a:p>
      </dgm:t>
    </dgm:pt>
    <dgm:pt modelId="{457E7971-4A38-47B4-96DB-1AA9C0B46B8C}" type="parTrans" cxnId="{AE4BCB55-7C47-4D13-9DBB-318E386A76A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5922F68-41BC-4C73-A167-0688A393D471}" type="sibTrans" cxnId="{AE4BCB55-7C47-4D13-9DBB-318E386A76A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A2DEBCA-E8C9-487C-9E74-22B231410F5E}">
      <dgm:prSet/>
      <dgm:spPr/>
      <dgm:t>
        <a:bodyPr/>
        <a:lstStyle/>
        <a:p>
          <a:r>
            <a:rPr lang="en-US"/>
            <a:t>I love hobbies</a:t>
          </a:r>
          <a:endParaRPr lang="en-US" dirty="0"/>
        </a:p>
      </dgm:t>
    </dgm:pt>
    <dgm:pt modelId="{21F86F32-113B-4C55-BD90-37E1125AC4B3}" type="parTrans" cxnId="{80A146F1-EB83-4355-8379-E447E8622AF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850717-536E-4488-94CF-FAF746438D92}" type="sibTrans" cxnId="{80A146F1-EB83-4355-8379-E447E8622AF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7FBA3D3-CFE3-4B9A-A635-3059FABD9694}">
      <dgm:prSet/>
      <dgm:spPr/>
      <dgm:t>
        <a:bodyPr/>
        <a:lstStyle/>
        <a:p>
          <a:r>
            <a:rPr lang="en-US"/>
            <a:t>I lived the longest in New York City</a:t>
          </a:r>
          <a:endParaRPr lang="en-US" dirty="0"/>
        </a:p>
      </dgm:t>
    </dgm:pt>
    <dgm:pt modelId="{EF04C3D9-B415-42E9-B49A-2F76AFE32C2D}" type="parTrans" cxnId="{8AEEAF57-26AC-4019-AC6A-31025EEB2F1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4D9243E-368E-476D-B7F9-109FDAEAAE04}" type="sibTrans" cxnId="{8AEEAF57-26AC-4019-AC6A-31025EEB2F1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77B5DF6-3296-407B-89C7-9133E80FB9F0}">
      <dgm:prSet/>
      <dgm:spPr/>
      <dgm:t>
        <a:bodyPr/>
        <a:lstStyle/>
        <a:p>
          <a:r>
            <a:rPr lang="en-US"/>
            <a:t>Microsoft MVP</a:t>
          </a:r>
          <a:endParaRPr lang="en-US" dirty="0"/>
        </a:p>
      </dgm:t>
    </dgm:pt>
    <dgm:pt modelId="{33837157-33BB-42C7-9754-336CB07901AA}" type="parTrans" cxnId="{6E5BD9AF-BBC0-4A31-BE27-35AF4484300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681C6D-0BA1-4F62-9D22-6917471DFA55}" type="sibTrans" cxnId="{6E5BD9AF-BBC0-4A31-BE27-35AF4484300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5C33474-525B-4DAD-9B96-48A8DDE5F6A9}">
      <dgm:prSet/>
      <dgm:spPr/>
      <dgm:t>
        <a:bodyPr/>
        <a:lstStyle/>
        <a:p>
          <a:r>
            <a:rPr lang="en-US"/>
            <a:t>Microsoft Partner since 2001</a:t>
          </a:r>
          <a:endParaRPr lang="en-US" dirty="0"/>
        </a:p>
      </dgm:t>
    </dgm:pt>
    <dgm:pt modelId="{539033EF-E2A3-4A27-A81B-4E6E12662277}" type="parTrans" cxnId="{7D5B5DC5-335F-4D81-A4BF-501D79D339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E15FE9B-5ECF-424F-94D3-8A652BF28FFF}" type="sibTrans" cxnId="{7D5B5DC5-335F-4D81-A4BF-501D79D339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6379073-18FA-43F5-B3B2-A558D3F73ADD}">
      <dgm:prSet/>
      <dgm:spPr/>
      <dgm:t>
        <a:bodyPr/>
        <a:lstStyle/>
        <a:p>
          <a:r>
            <a:rPr lang="en-US"/>
            <a:t>13 years / 5 years GP and 8 years Power BI</a:t>
          </a:r>
          <a:endParaRPr lang="en-US" dirty="0"/>
        </a:p>
      </dgm:t>
    </dgm:pt>
    <dgm:pt modelId="{4409D4E9-3BF2-4162-967A-D9170EEE0762}" type="parTrans" cxnId="{8C09BCAB-05D7-45BD-ABE5-17E1EB25D59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3C5211E-A03B-4889-9EE2-D865BBB05973}" type="sibTrans" cxnId="{8C09BCAB-05D7-45BD-ABE5-17E1EB25D59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3534799-2009-4309-92DA-7C37C6D701F8}">
      <dgm:prSet/>
      <dgm:spPr/>
      <dgm:t>
        <a:bodyPr/>
        <a:lstStyle/>
        <a:p>
          <a:r>
            <a:rPr lang="en-US"/>
            <a:t>13 years (with a hiatus in the middle)</a:t>
          </a:r>
          <a:endParaRPr lang="en-US" dirty="0"/>
        </a:p>
      </dgm:t>
    </dgm:pt>
    <dgm:pt modelId="{B57484B8-EDFB-4B70-ACB9-37CFCAF85A48}" type="parTrans" cxnId="{62FFAD7D-D5CE-4580-8C0E-6E409518478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C361A8-BAA6-4409-BA86-DDCC627D03D1}" type="sibTrans" cxnId="{62FFAD7D-D5CE-4580-8C0E-6E409518478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AED3EA6-9833-4906-BC5D-FB67D13B434D}">
      <dgm:prSet/>
      <dgm:spPr/>
      <dgm:t>
        <a:bodyPr/>
        <a:lstStyle/>
        <a:p>
          <a:r>
            <a:rPr lang="en-US"/>
            <a:t>BI and Dynamics GP</a:t>
          </a:r>
          <a:endParaRPr lang="en-US" dirty="0"/>
        </a:p>
      </dgm:t>
    </dgm:pt>
    <dgm:pt modelId="{32D0449B-6C06-448C-BCBE-076B2CA5447F}" type="parTrans" cxnId="{998F7777-4000-49D8-BCA3-8EFBE1FF59B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3350F0-E7AA-4D66-B9F7-4679B34A7F5C}" type="sibTrans" cxnId="{998F7777-4000-49D8-BCA3-8EFBE1FF59B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4C496B7-0792-4931-9DE3-7F1AF32536DB}">
      <dgm:prSet/>
      <dgm:spPr/>
      <dgm:t>
        <a:bodyPr/>
        <a:lstStyle/>
        <a:p>
          <a:r>
            <a:rPr lang="en-US"/>
            <a:t>Newest hobby:  Pickleball</a:t>
          </a:r>
          <a:endParaRPr lang="en-US" dirty="0"/>
        </a:p>
      </dgm:t>
    </dgm:pt>
    <dgm:pt modelId="{C12FE520-A5AF-457E-97DC-8595C1C7298B}" type="parTrans" cxnId="{504EB989-F7B8-46AE-B913-C8A7B589339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74ACCB4-4CBF-47BA-979D-DB25CE5448CA}" type="sibTrans" cxnId="{504EB989-F7B8-46AE-B913-C8A7B589339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CB4D83A-59C5-4A7A-9A39-812D6092879E}">
      <dgm:prSet/>
      <dgm:spPr/>
      <dgm:t>
        <a:bodyPr/>
        <a:lstStyle/>
        <a:p>
          <a:r>
            <a:rPr lang="en-US"/>
            <a:t>Favorite: Knitting/Crocheting</a:t>
          </a:r>
          <a:endParaRPr lang="en-US" dirty="0"/>
        </a:p>
      </dgm:t>
    </dgm:pt>
    <dgm:pt modelId="{4C2482ED-49BC-4DAE-8357-20208D51130D}" type="parTrans" cxnId="{B57C55D8-C461-406F-8E2B-6FD7C3AEBE3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1FE481E-F832-4266-B9CB-8A8AA9D08EC5}" type="sibTrans" cxnId="{B57C55D8-C461-406F-8E2B-6FD7C3AEBE3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E85AF3-9907-45B7-A339-F8843C61BFF0}">
      <dgm:prSet/>
      <dgm:spPr/>
      <dgm:t>
        <a:bodyPr/>
        <a:lstStyle/>
        <a:p>
          <a:r>
            <a:rPr lang="en-US"/>
            <a:t>Technology, Wood Turning, Cooking</a:t>
          </a:r>
          <a:endParaRPr lang="en-US" dirty="0"/>
        </a:p>
      </dgm:t>
    </dgm:pt>
    <dgm:pt modelId="{C573E4EA-1654-4702-B205-1167EA263959}" type="parTrans" cxnId="{322B8358-5D95-4E15-BF1E-F87765AB2B2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DC33948-ACBF-49B0-A78C-18FD8A326E38}" type="sibTrans" cxnId="{322B8358-5D95-4E15-BF1E-F87765AB2B2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24E884C-67C5-4A06-A5A3-A4DF6FE75DFD}">
      <dgm:prSet/>
      <dgm:spPr/>
      <dgm:t>
        <a:bodyPr/>
        <a:lstStyle/>
        <a:p>
          <a:r>
            <a:rPr lang="en-US"/>
            <a:t>In Technology</a:t>
          </a:r>
          <a:endParaRPr lang="en-US" dirty="0"/>
        </a:p>
      </dgm:t>
    </dgm:pt>
    <dgm:pt modelId="{16D02078-FAA2-4526-A914-5FE45CFA8E4C}" type="parTrans" cxnId="{37DC017A-6EFC-45B2-B173-D91CC70F97E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9740FC4-3037-4E90-86FF-21A0F8ECFB4F}" type="sibTrans" cxnId="{37DC017A-6EFC-45B2-B173-D91CC70F97E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EF6CAA-C9D4-44DB-A536-E52082B20483}">
      <dgm:prSet/>
      <dgm:spPr/>
      <dgm:t>
        <a:bodyPr/>
        <a:lstStyle/>
        <a:p>
          <a:r>
            <a:rPr lang="en-US"/>
            <a:t>Started in tech in 1991</a:t>
          </a:r>
          <a:endParaRPr lang="en-US" dirty="0"/>
        </a:p>
      </dgm:t>
    </dgm:pt>
    <dgm:pt modelId="{F80DD8B1-70CC-47FE-B5C3-85C552A73C4B}" type="parTrans" cxnId="{124C1DE5-E619-4CBE-B839-7561882B42D9}">
      <dgm:prSet/>
      <dgm:spPr/>
      <dgm:t>
        <a:bodyPr/>
        <a:lstStyle/>
        <a:p>
          <a:endParaRPr lang="en-US"/>
        </a:p>
      </dgm:t>
    </dgm:pt>
    <dgm:pt modelId="{C881E2C7-D73C-43EE-A2A9-3CFB5371A63A}" type="sibTrans" cxnId="{124C1DE5-E619-4CBE-B839-7561882B42D9}">
      <dgm:prSet/>
      <dgm:spPr/>
      <dgm:t>
        <a:bodyPr/>
        <a:lstStyle/>
        <a:p>
          <a:endParaRPr lang="en-US"/>
        </a:p>
      </dgm:t>
    </dgm:pt>
    <dgm:pt modelId="{99F1E62C-8AC3-4083-9F39-53E72DC37890}">
      <dgm:prSet/>
      <dgm:spPr/>
      <dgm:t>
        <a:bodyPr/>
        <a:lstStyle/>
        <a:p>
          <a:r>
            <a:rPr lang="en-US"/>
            <a:t>Director of Enablement – iLink Digital</a:t>
          </a:r>
          <a:endParaRPr lang="en-US" dirty="0"/>
        </a:p>
      </dgm:t>
    </dgm:pt>
    <dgm:pt modelId="{218D4B88-FABE-4591-BF00-ECB56E34F117}" type="parTrans" cxnId="{87AB6A11-F811-4DDE-B74D-9B02D43F00B4}">
      <dgm:prSet/>
      <dgm:spPr/>
      <dgm:t>
        <a:bodyPr/>
        <a:lstStyle/>
        <a:p>
          <a:endParaRPr lang="en-US"/>
        </a:p>
      </dgm:t>
    </dgm:pt>
    <dgm:pt modelId="{16C23A87-2086-4D16-9A9B-864BCBBD85F0}" type="sibTrans" cxnId="{87AB6A11-F811-4DDE-B74D-9B02D43F00B4}">
      <dgm:prSet/>
      <dgm:spPr/>
      <dgm:t>
        <a:bodyPr/>
        <a:lstStyle/>
        <a:p>
          <a:endParaRPr lang="en-US"/>
        </a:p>
      </dgm:t>
    </dgm:pt>
    <dgm:pt modelId="{405F9D58-B604-4DBC-8DD5-39A73628D096}" type="pres">
      <dgm:prSet presAssocID="{CBA4A8CA-26DD-475D-B833-E80E056398AA}" presName="Name0" presStyleCnt="0">
        <dgm:presLayoutVars>
          <dgm:dir/>
          <dgm:animLvl val="lvl"/>
          <dgm:resizeHandles val="exact"/>
        </dgm:presLayoutVars>
      </dgm:prSet>
      <dgm:spPr/>
    </dgm:pt>
    <dgm:pt modelId="{A9D9E817-DDC9-48F5-A80C-E926DAB234FD}" type="pres">
      <dgm:prSet presAssocID="{7A2A5A68-EC1A-4735-AFC0-A20437CEFBA0}" presName="linNode" presStyleCnt="0"/>
      <dgm:spPr/>
    </dgm:pt>
    <dgm:pt modelId="{3C53FA82-0432-4FB9-AD2D-EE05AF386448}" type="pres">
      <dgm:prSet presAssocID="{7A2A5A68-EC1A-4735-AFC0-A20437CEFBA0}" presName="parTx" presStyleLbl="revTx" presStyleIdx="0" presStyleCnt="7">
        <dgm:presLayoutVars>
          <dgm:chMax val="1"/>
          <dgm:bulletEnabled val="1"/>
        </dgm:presLayoutVars>
      </dgm:prSet>
      <dgm:spPr/>
    </dgm:pt>
    <dgm:pt modelId="{C0318A1D-AB8A-402A-9F25-2D74FDFF5466}" type="pres">
      <dgm:prSet presAssocID="{7A2A5A68-EC1A-4735-AFC0-A20437CEFBA0}" presName="bracket" presStyleLbl="parChTrans1D1" presStyleIdx="0" presStyleCnt="7"/>
      <dgm:spPr/>
    </dgm:pt>
    <dgm:pt modelId="{50E3E0F4-DD64-430C-8A09-03A5388CAFEA}" type="pres">
      <dgm:prSet presAssocID="{7A2A5A68-EC1A-4735-AFC0-A20437CEFBA0}" presName="spH" presStyleCnt="0"/>
      <dgm:spPr/>
    </dgm:pt>
    <dgm:pt modelId="{4C7F8E4B-4F94-4E44-9D0D-12633BD81849}" type="pres">
      <dgm:prSet presAssocID="{7A2A5A68-EC1A-4735-AFC0-A20437CEFBA0}" presName="desTx" presStyleLbl="node1" presStyleIdx="0" presStyleCnt="7">
        <dgm:presLayoutVars>
          <dgm:bulletEnabled val="1"/>
        </dgm:presLayoutVars>
      </dgm:prSet>
      <dgm:spPr/>
    </dgm:pt>
    <dgm:pt modelId="{F3A4E3EB-95DA-45AB-B6CE-2E9EAD8C2B0F}" type="pres">
      <dgm:prSet presAssocID="{C20D5663-96CC-4F12-A149-DC0BA34D76AF}" presName="spV" presStyleCnt="0"/>
      <dgm:spPr/>
    </dgm:pt>
    <dgm:pt modelId="{E7B2E5EF-74B1-41B0-A533-69BE3D961C6B}" type="pres">
      <dgm:prSet presAssocID="{124E884C-67C5-4A06-A5A3-A4DF6FE75DFD}" presName="linNode" presStyleCnt="0"/>
      <dgm:spPr/>
    </dgm:pt>
    <dgm:pt modelId="{690EFC85-8A55-494C-956A-C42A00CE2F01}" type="pres">
      <dgm:prSet presAssocID="{124E884C-67C5-4A06-A5A3-A4DF6FE75DFD}" presName="parTx" presStyleLbl="revTx" presStyleIdx="1" presStyleCnt="7">
        <dgm:presLayoutVars>
          <dgm:chMax val="1"/>
          <dgm:bulletEnabled val="1"/>
        </dgm:presLayoutVars>
      </dgm:prSet>
      <dgm:spPr/>
    </dgm:pt>
    <dgm:pt modelId="{0CA44544-0536-4B6D-BDCB-4ED0A9EF77A0}" type="pres">
      <dgm:prSet presAssocID="{124E884C-67C5-4A06-A5A3-A4DF6FE75DFD}" presName="bracket" presStyleLbl="parChTrans1D1" presStyleIdx="1" presStyleCnt="7"/>
      <dgm:spPr/>
    </dgm:pt>
    <dgm:pt modelId="{ADB1DC31-1A46-4FAC-B4C8-F393FCB3069A}" type="pres">
      <dgm:prSet presAssocID="{124E884C-67C5-4A06-A5A3-A4DF6FE75DFD}" presName="spH" presStyleCnt="0"/>
      <dgm:spPr/>
    </dgm:pt>
    <dgm:pt modelId="{117642ED-FAB8-46C2-AF6A-571E6CA01D6A}" type="pres">
      <dgm:prSet presAssocID="{124E884C-67C5-4A06-A5A3-A4DF6FE75DFD}" presName="desTx" presStyleLbl="node1" presStyleIdx="1" presStyleCnt="7">
        <dgm:presLayoutVars>
          <dgm:bulletEnabled val="1"/>
        </dgm:presLayoutVars>
      </dgm:prSet>
      <dgm:spPr/>
    </dgm:pt>
    <dgm:pt modelId="{D371B5C7-5B51-4627-AACA-1FE4A3E5A2C9}" type="pres">
      <dgm:prSet presAssocID="{39740FC4-3037-4E90-86FF-21A0F8ECFB4F}" presName="spV" presStyleCnt="0"/>
      <dgm:spPr/>
    </dgm:pt>
    <dgm:pt modelId="{B9D92ECD-E849-4DDA-A1E2-7776EE57EDD5}" type="pres">
      <dgm:prSet presAssocID="{277B5DF6-3296-407B-89C7-9133E80FB9F0}" presName="linNode" presStyleCnt="0"/>
      <dgm:spPr/>
    </dgm:pt>
    <dgm:pt modelId="{22E0E5D0-A0F2-4586-A9D2-FEBB4F7B8D84}" type="pres">
      <dgm:prSet presAssocID="{277B5DF6-3296-407B-89C7-9133E80FB9F0}" presName="parTx" presStyleLbl="revTx" presStyleIdx="2" presStyleCnt="7">
        <dgm:presLayoutVars>
          <dgm:chMax val="1"/>
          <dgm:bulletEnabled val="1"/>
        </dgm:presLayoutVars>
      </dgm:prSet>
      <dgm:spPr/>
    </dgm:pt>
    <dgm:pt modelId="{77DE39D9-CA2C-4FA1-8685-C79B6D948295}" type="pres">
      <dgm:prSet presAssocID="{277B5DF6-3296-407B-89C7-9133E80FB9F0}" presName="bracket" presStyleLbl="parChTrans1D1" presStyleIdx="2" presStyleCnt="7"/>
      <dgm:spPr/>
    </dgm:pt>
    <dgm:pt modelId="{62F207D1-EE96-4B8D-BFCF-1B228C4FEF34}" type="pres">
      <dgm:prSet presAssocID="{277B5DF6-3296-407B-89C7-9133E80FB9F0}" presName="spH" presStyleCnt="0"/>
      <dgm:spPr/>
    </dgm:pt>
    <dgm:pt modelId="{C95FBB7D-9987-4204-8485-7A1759A16534}" type="pres">
      <dgm:prSet presAssocID="{277B5DF6-3296-407B-89C7-9133E80FB9F0}" presName="desTx" presStyleLbl="node1" presStyleIdx="2" presStyleCnt="7">
        <dgm:presLayoutVars>
          <dgm:bulletEnabled val="1"/>
        </dgm:presLayoutVars>
      </dgm:prSet>
      <dgm:spPr/>
    </dgm:pt>
    <dgm:pt modelId="{969E9BAF-6BEF-45E0-8511-871A390E3C82}" type="pres">
      <dgm:prSet presAssocID="{B2681C6D-0BA1-4F62-9D22-6917471DFA55}" presName="spV" presStyleCnt="0"/>
      <dgm:spPr/>
    </dgm:pt>
    <dgm:pt modelId="{C0CE4354-9688-4340-BB34-0E840395C9F1}" type="pres">
      <dgm:prSet presAssocID="{6C3D14A1-0A27-4513-99D9-48DF0A5CC46C}" presName="linNode" presStyleCnt="0"/>
      <dgm:spPr/>
    </dgm:pt>
    <dgm:pt modelId="{68CFBBE0-2B7B-4362-B9A5-6BB50D1C16A3}" type="pres">
      <dgm:prSet presAssocID="{6C3D14A1-0A27-4513-99D9-48DF0A5CC46C}" presName="parTx" presStyleLbl="revTx" presStyleIdx="3" presStyleCnt="7">
        <dgm:presLayoutVars>
          <dgm:chMax val="1"/>
          <dgm:bulletEnabled val="1"/>
        </dgm:presLayoutVars>
      </dgm:prSet>
      <dgm:spPr/>
    </dgm:pt>
    <dgm:pt modelId="{E17F2A15-503A-4624-AE59-A99780CFF218}" type="pres">
      <dgm:prSet presAssocID="{6C3D14A1-0A27-4513-99D9-48DF0A5CC46C}" presName="bracket" presStyleLbl="parChTrans1D1" presStyleIdx="3" presStyleCnt="7"/>
      <dgm:spPr/>
    </dgm:pt>
    <dgm:pt modelId="{6FDB4E85-0D99-4617-A139-7BAD5F90FEC1}" type="pres">
      <dgm:prSet presAssocID="{6C3D14A1-0A27-4513-99D9-48DF0A5CC46C}" presName="spH" presStyleCnt="0"/>
      <dgm:spPr/>
    </dgm:pt>
    <dgm:pt modelId="{A0E1A21D-B3A7-4528-91C8-87648F1D1FF9}" type="pres">
      <dgm:prSet presAssocID="{6C3D14A1-0A27-4513-99D9-48DF0A5CC46C}" presName="desTx" presStyleLbl="node1" presStyleIdx="3" presStyleCnt="7">
        <dgm:presLayoutVars>
          <dgm:bulletEnabled val="1"/>
        </dgm:presLayoutVars>
      </dgm:prSet>
      <dgm:spPr/>
    </dgm:pt>
    <dgm:pt modelId="{FDE6FACB-DEDF-486E-81D5-C534CFDC6F2B}" type="pres">
      <dgm:prSet presAssocID="{DE481973-D6FE-40E2-8F39-87443CA1CEBC}" presName="spV" presStyleCnt="0"/>
      <dgm:spPr/>
    </dgm:pt>
    <dgm:pt modelId="{08A8193D-81E5-41E4-8C05-C0CFD16DA2D2}" type="pres">
      <dgm:prSet presAssocID="{37DA634E-AA20-407F-85B2-F8E1F0C99FB5}" presName="linNode" presStyleCnt="0"/>
      <dgm:spPr/>
    </dgm:pt>
    <dgm:pt modelId="{22735C60-F29C-4D52-8657-2AF361AFEE44}" type="pres">
      <dgm:prSet presAssocID="{37DA634E-AA20-407F-85B2-F8E1F0C99FB5}" presName="parTx" presStyleLbl="revTx" presStyleIdx="4" presStyleCnt="7">
        <dgm:presLayoutVars>
          <dgm:chMax val="1"/>
          <dgm:bulletEnabled val="1"/>
        </dgm:presLayoutVars>
      </dgm:prSet>
      <dgm:spPr/>
    </dgm:pt>
    <dgm:pt modelId="{B691A7FA-E68D-49C3-9E27-89BEC2651961}" type="pres">
      <dgm:prSet presAssocID="{37DA634E-AA20-407F-85B2-F8E1F0C99FB5}" presName="bracket" presStyleLbl="parChTrans1D1" presStyleIdx="4" presStyleCnt="7"/>
      <dgm:spPr/>
    </dgm:pt>
    <dgm:pt modelId="{3A5E7B1D-DDFB-4AB9-AAB4-B426E4DAE0BE}" type="pres">
      <dgm:prSet presAssocID="{37DA634E-AA20-407F-85B2-F8E1F0C99FB5}" presName="spH" presStyleCnt="0"/>
      <dgm:spPr/>
    </dgm:pt>
    <dgm:pt modelId="{572598D9-2138-4F00-ABF1-3F606938C389}" type="pres">
      <dgm:prSet presAssocID="{37DA634E-AA20-407F-85B2-F8E1F0C99FB5}" presName="desTx" presStyleLbl="node1" presStyleIdx="4" presStyleCnt="7">
        <dgm:presLayoutVars>
          <dgm:bulletEnabled val="1"/>
        </dgm:presLayoutVars>
      </dgm:prSet>
      <dgm:spPr/>
    </dgm:pt>
    <dgm:pt modelId="{977EE4BF-9964-4DAE-B8C2-344012100AFA}" type="pres">
      <dgm:prSet presAssocID="{EF77371C-4AA4-4B3E-8C6A-4936A180BA9A}" presName="spV" presStyleCnt="0"/>
      <dgm:spPr/>
    </dgm:pt>
    <dgm:pt modelId="{D9599EA5-7909-4E42-B208-9934B0E63232}" type="pres">
      <dgm:prSet presAssocID="{E3EB7583-C52A-4F2E-87DC-F909CC32EDF6}" presName="linNode" presStyleCnt="0"/>
      <dgm:spPr/>
    </dgm:pt>
    <dgm:pt modelId="{9905753C-C0BC-4D64-8B39-59AA4BE245A8}" type="pres">
      <dgm:prSet presAssocID="{E3EB7583-C52A-4F2E-87DC-F909CC32EDF6}" presName="parTx" presStyleLbl="revTx" presStyleIdx="5" presStyleCnt="7">
        <dgm:presLayoutVars>
          <dgm:chMax val="1"/>
          <dgm:bulletEnabled val="1"/>
        </dgm:presLayoutVars>
      </dgm:prSet>
      <dgm:spPr/>
    </dgm:pt>
    <dgm:pt modelId="{C07FBB49-9384-42D3-B48B-177072C59622}" type="pres">
      <dgm:prSet presAssocID="{E3EB7583-C52A-4F2E-87DC-F909CC32EDF6}" presName="bracket" presStyleLbl="parChTrans1D1" presStyleIdx="5" presStyleCnt="7"/>
      <dgm:spPr/>
    </dgm:pt>
    <dgm:pt modelId="{E1C7DA79-D57B-4EB7-B957-4866206E53B5}" type="pres">
      <dgm:prSet presAssocID="{E3EB7583-C52A-4F2E-87DC-F909CC32EDF6}" presName="spH" presStyleCnt="0"/>
      <dgm:spPr/>
    </dgm:pt>
    <dgm:pt modelId="{F1D1AC0E-FDD2-42F5-9CB3-FA250820C739}" type="pres">
      <dgm:prSet presAssocID="{E3EB7583-C52A-4F2E-87DC-F909CC32EDF6}" presName="desTx" presStyleLbl="node1" presStyleIdx="5" presStyleCnt="7">
        <dgm:presLayoutVars>
          <dgm:bulletEnabled val="1"/>
        </dgm:presLayoutVars>
      </dgm:prSet>
      <dgm:spPr/>
    </dgm:pt>
    <dgm:pt modelId="{7D076842-D4D7-4513-A50F-E3984E31CC86}" type="pres">
      <dgm:prSet presAssocID="{D5922F68-41BC-4C73-A167-0688A393D471}" presName="spV" presStyleCnt="0"/>
      <dgm:spPr/>
    </dgm:pt>
    <dgm:pt modelId="{ACDE2D91-9033-4DC0-A03B-F6E06EFDC644}" type="pres">
      <dgm:prSet presAssocID="{1A2DEBCA-E8C9-487C-9E74-22B231410F5E}" presName="linNode" presStyleCnt="0"/>
      <dgm:spPr/>
    </dgm:pt>
    <dgm:pt modelId="{B42DFDA0-F91F-4518-9079-1994BB819F60}" type="pres">
      <dgm:prSet presAssocID="{1A2DEBCA-E8C9-487C-9E74-22B231410F5E}" presName="parTx" presStyleLbl="revTx" presStyleIdx="6" presStyleCnt="7">
        <dgm:presLayoutVars>
          <dgm:chMax val="1"/>
          <dgm:bulletEnabled val="1"/>
        </dgm:presLayoutVars>
      </dgm:prSet>
      <dgm:spPr/>
    </dgm:pt>
    <dgm:pt modelId="{9F114B8E-3B48-4DEE-A7A0-CC94DEFE369D}" type="pres">
      <dgm:prSet presAssocID="{1A2DEBCA-E8C9-487C-9E74-22B231410F5E}" presName="bracket" presStyleLbl="parChTrans1D1" presStyleIdx="6" presStyleCnt="7"/>
      <dgm:spPr/>
    </dgm:pt>
    <dgm:pt modelId="{156D4507-25E3-474A-B904-7ADDCD6580AB}" type="pres">
      <dgm:prSet presAssocID="{1A2DEBCA-E8C9-487C-9E74-22B231410F5E}" presName="spH" presStyleCnt="0"/>
      <dgm:spPr/>
    </dgm:pt>
    <dgm:pt modelId="{857C8A5A-B8C2-4321-8CB6-ABB6B1A2624A}" type="pres">
      <dgm:prSet presAssocID="{1A2DEBCA-E8C9-487C-9E74-22B231410F5E}" presName="desTx" presStyleLbl="node1" presStyleIdx="6" presStyleCnt="7">
        <dgm:presLayoutVars>
          <dgm:bulletEnabled val="1"/>
        </dgm:presLayoutVars>
      </dgm:prSet>
      <dgm:spPr/>
    </dgm:pt>
  </dgm:ptLst>
  <dgm:cxnLst>
    <dgm:cxn modelId="{2B9FE609-14B8-4B9E-AF01-4D13AEE1A8B2}" type="presOf" srcId="{6C3D14A1-0A27-4513-99D9-48DF0A5CC46C}" destId="{68CFBBE0-2B7B-4362-B9A5-6BB50D1C16A3}" srcOrd="0" destOrd="0" presId="urn:diagrams.loki3.com/BracketList"/>
    <dgm:cxn modelId="{87AB6A11-F811-4DDE-B74D-9B02D43F00B4}" srcId="{124E884C-67C5-4A06-A5A3-A4DF6FE75DFD}" destId="{99F1E62C-8AC3-4083-9F39-53E72DC37890}" srcOrd="0" destOrd="0" parTransId="{218D4B88-FABE-4591-BF00-ECB56E34F117}" sibTransId="{16C23A87-2086-4D16-9A9B-864BCBBD85F0}"/>
    <dgm:cxn modelId="{2699F712-3927-4BA4-8700-3EFE6A3200C9}" type="presOf" srcId="{95C33474-525B-4DAD-9B96-48A8DDE5F6A9}" destId="{117642ED-FAB8-46C2-AF6A-571E6CA01D6A}" srcOrd="0" destOrd="2" presId="urn:diagrams.loki3.com/BracketList"/>
    <dgm:cxn modelId="{9B612013-7502-4CC2-B162-9D151519850E}" type="presOf" srcId="{124E884C-67C5-4A06-A5A3-A4DF6FE75DFD}" destId="{690EFC85-8A55-494C-956A-C42A00CE2F01}" srcOrd="0" destOrd="0" presId="urn:diagrams.loki3.com/BracketList"/>
    <dgm:cxn modelId="{681CAD3A-666C-413E-B47A-7518021CD673}" type="presOf" srcId="{E3EB7583-C52A-4F2E-87DC-F909CC32EDF6}" destId="{9905753C-C0BC-4D64-8B39-59AA4BE245A8}" srcOrd="0" destOrd="0" presId="urn:diagrams.loki3.com/BracketList"/>
    <dgm:cxn modelId="{50226647-27AB-4721-971C-2095F3AA96D3}" type="presOf" srcId="{A3534799-2009-4309-92DA-7C37C6D701F8}" destId="{A0E1A21D-B3A7-4528-91C8-87648F1D1FF9}" srcOrd="0" destOrd="0" presId="urn:diagrams.loki3.com/BracketList"/>
    <dgm:cxn modelId="{9F3D3768-7BF9-4A8A-8A44-79FE0828E600}" type="presOf" srcId="{277B5DF6-3296-407B-89C7-9133E80FB9F0}" destId="{22E0E5D0-A0F2-4586-A9D2-FEBB4F7B8D84}" srcOrd="0" destOrd="0" presId="urn:diagrams.loki3.com/BracketList"/>
    <dgm:cxn modelId="{A3059A6B-FE17-47E0-A309-724C9F6743A0}" type="presOf" srcId="{99F1E62C-8AC3-4083-9F39-53E72DC37890}" destId="{117642ED-FAB8-46C2-AF6A-571E6CA01D6A}" srcOrd="0" destOrd="0" presId="urn:diagrams.loki3.com/BracketList"/>
    <dgm:cxn modelId="{73EDC173-0537-4EBC-B7A8-DD0F40FE7F88}" srcId="{CBA4A8CA-26DD-475D-B833-E80E056398AA}" destId="{37DA634E-AA20-407F-85B2-F8E1F0C99FB5}" srcOrd="4" destOrd="0" parTransId="{C1E419F0-D5EA-47E2-9DC4-AB0CDF989A57}" sibTransId="{EF77371C-4AA4-4B3E-8C6A-4936A180BA9A}"/>
    <dgm:cxn modelId="{AE4BCB55-7C47-4D13-9DBB-318E386A76AA}" srcId="{CBA4A8CA-26DD-475D-B833-E80E056398AA}" destId="{E3EB7583-C52A-4F2E-87DC-F909CC32EDF6}" srcOrd="5" destOrd="0" parTransId="{457E7971-4A38-47B4-96DB-1AA9C0B46B8C}" sibTransId="{D5922F68-41BC-4C73-A167-0688A393D471}"/>
    <dgm:cxn modelId="{998F7777-4000-49D8-BCA3-8EFBE1FF59B0}" srcId="{37DA634E-AA20-407F-85B2-F8E1F0C99FB5}" destId="{8AED3EA6-9833-4906-BC5D-FB67D13B434D}" srcOrd="0" destOrd="0" parTransId="{32D0449B-6C06-448C-BCBE-076B2CA5447F}" sibTransId="{9B3350F0-E7AA-4D66-B9F7-4679B34A7F5C}"/>
    <dgm:cxn modelId="{8AEEAF57-26AC-4019-AC6A-31025EEB2F14}" srcId="{7A2A5A68-EC1A-4735-AFC0-A20437CEFBA0}" destId="{77FBA3D3-CFE3-4B9A-A635-3059FABD9694}" srcOrd="0" destOrd="0" parTransId="{EF04C3D9-B415-42E9-B49A-2F76AFE32C2D}" sibTransId="{04D9243E-368E-476D-B7F9-109FDAEAAE04}"/>
    <dgm:cxn modelId="{322B8358-5D95-4E15-BF1E-F87765AB2B27}" srcId="{E3EB7583-C52A-4F2E-87DC-F909CC32EDF6}" destId="{D6E85AF3-9907-45B7-A339-F8843C61BFF0}" srcOrd="0" destOrd="0" parTransId="{C573E4EA-1654-4702-B205-1167EA263959}" sibTransId="{CDC33948-ACBF-49B0-A78C-18FD8A326E38}"/>
    <dgm:cxn modelId="{37DC017A-6EFC-45B2-B173-D91CC70F97E5}" srcId="{CBA4A8CA-26DD-475D-B833-E80E056398AA}" destId="{124E884C-67C5-4A06-A5A3-A4DF6FE75DFD}" srcOrd="1" destOrd="0" parTransId="{16D02078-FAA2-4526-A914-5FE45CFA8E4C}" sibTransId="{39740FC4-3037-4E90-86FF-21A0F8ECFB4F}"/>
    <dgm:cxn modelId="{62FFAD7D-D5CE-4580-8C0E-6E409518478E}" srcId="{6C3D14A1-0A27-4513-99D9-48DF0A5CC46C}" destId="{A3534799-2009-4309-92DA-7C37C6D701F8}" srcOrd="0" destOrd="0" parTransId="{B57484B8-EDFB-4B70-ACB9-37CFCAF85A48}" sibTransId="{3EC361A8-BAA6-4409-BA86-DDCC627D03D1}"/>
    <dgm:cxn modelId="{504EB989-F7B8-46AE-B913-C8A7B589339A}" srcId="{1A2DEBCA-E8C9-487C-9E74-22B231410F5E}" destId="{24C496B7-0792-4931-9DE3-7F1AF32536DB}" srcOrd="0" destOrd="0" parTransId="{C12FE520-A5AF-457E-97DC-8595C1C7298B}" sibTransId="{674ACCB4-4CBF-47BA-979D-DB25CE5448CA}"/>
    <dgm:cxn modelId="{85DCF692-4EAC-4935-AF32-A76994611132}" type="presOf" srcId="{1A2DEBCA-E8C9-487C-9E74-22B231410F5E}" destId="{B42DFDA0-F91F-4518-9079-1994BB819F60}" srcOrd="0" destOrd="0" presId="urn:diagrams.loki3.com/BracketList"/>
    <dgm:cxn modelId="{4155729F-BA69-40B5-B12E-84955724E1F3}" type="presOf" srcId="{DCB4D83A-59C5-4A7A-9A39-812D6092879E}" destId="{857C8A5A-B8C2-4321-8CB6-ABB6B1A2624A}" srcOrd="0" destOrd="1" presId="urn:diagrams.loki3.com/BracketList"/>
    <dgm:cxn modelId="{8C09BCAB-05D7-45BD-ABE5-17E1EB25D59A}" srcId="{277B5DF6-3296-407B-89C7-9133E80FB9F0}" destId="{06379073-18FA-43F5-B3B2-A558D3F73ADD}" srcOrd="0" destOrd="0" parTransId="{4409D4E9-3BF2-4162-967A-D9170EEE0762}" sibTransId="{23C5211E-A03B-4889-9EE2-D865BBB05973}"/>
    <dgm:cxn modelId="{6E5BD9AF-BBC0-4A31-BE27-35AF4484300C}" srcId="{CBA4A8CA-26DD-475D-B833-E80E056398AA}" destId="{277B5DF6-3296-407B-89C7-9133E80FB9F0}" srcOrd="2" destOrd="0" parTransId="{33837157-33BB-42C7-9754-336CB07901AA}" sibTransId="{B2681C6D-0BA1-4F62-9D22-6917471DFA55}"/>
    <dgm:cxn modelId="{7D5B5DC5-335F-4D81-A4BF-501D79D33985}" srcId="{124E884C-67C5-4A06-A5A3-A4DF6FE75DFD}" destId="{95C33474-525B-4DAD-9B96-48A8DDE5F6A9}" srcOrd="2" destOrd="0" parTransId="{539033EF-E2A3-4A27-A81B-4E6E12662277}" sibTransId="{4E15FE9B-5ECF-424F-94D3-8A652BF28FFF}"/>
    <dgm:cxn modelId="{2D4A61CD-B327-4653-A836-94BEB3A79275}" type="presOf" srcId="{3DEF6CAA-C9D4-44DB-A536-E52082B20483}" destId="{117642ED-FAB8-46C2-AF6A-571E6CA01D6A}" srcOrd="0" destOrd="1" presId="urn:diagrams.loki3.com/BracketList"/>
    <dgm:cxn modelId="{5A9443D0-75D7-42B0-B459-6C2ABB111985}" type="presOf" srcId="{8AED3EA6-9833-4906-BC5D-FB67D13B434D}" destId="{572598D9-2138-4F00-ABF1-3F606938C389}" srcOrd="0" destOrd="0" presId="urn:diagrams.loki3.com/BracketList"/>
    <dgm:cxn modelId="{A58676D0-99EB-48B1-A5D2-B91ECB638174}" type="presOf" srcId="{77FBA3D3-CFE3-4B9A-A635-3059FABD9694}" destId="{4C7F8E4B-4F94-4E44-9D0D-12633BD81849}" srcOrd="0" destOrd="0" presId="urn:diagrams.loki3.com/BracketList"/>
    <dgm:cxn modelId="{B8EBFBD6-11F0-44B7-BC42-652B3CEF6363}" type="presOf" srcId="{CBA4A8CA-26DD-475D-B833-E80E056398AA}" destId="{405F9D58-B604-4DBC-8DD5-39A73628D096}" srcOrd="0" destOrd="0" presId="urn:diagrams.loki3.com/BracketList"/>
    <dgm:cxn modelId="{B57C55D8-C461-406F-8E2B-6FD7C3AEBE36}" srcId="{1A2DEBCA-E8C9-487C-9E74-22B231410F5E}" destId="{DCB4D83A-59C5-4A7A-9A39-812D6092879E}" srcOrd="1" destOrd="0" parTransId="{4C2482ED-49BC-4DAE-8357-20208D51130D}" sibTransId="{E1FE481E-F832-4266-B9CB-8A8AA9D08EC5}"/>
    <dgm:cxn modelId="{28F343E0-561F-481C-8202-5DFD7DBF22DA}" type="presOf" srcId="{24C496B7-0792-4931-9DE3-7F1AF32536DB}" destId="{857C8A5A-B8C2-4321-8CB6-ABB6B1A2624A}" srcOrd="0" destOrd="0" presId="urn:diagrams.loki3.com/BracketList"/>
    <dgm:cxn modelId="{124C1DE5-E619-4CBE-B839-7561882B42D9}" srcId="{124E884C-67C5-4A06-A5A3-A4DF6FE75DFD}" destId="{3DEF6CAA-C9D4-44DB-A536-E52082B20483}" srcOrd="1" destOrd="0" parTransId="{F80DD8B1-70CC-47FE-B5C3-85C552A73C4B}" sibTransId="{C881E2C7-D73C-43EE-A2A9-3CFB5371A63A}"/>
    <dgm:cxn modelId="{CFEC1DE5-4BFF-4E19-A3F5-EF12D48B909A}" srcId="{CBA4A8CA-26DD-475D-B833-E80E056398AA}" destId="{7A2A5A68-EC1A-4735-AFC0-A20437CEFBA0}" srcOrd="0" destOrd="0" parTransId="{1EF999AA-028D-4487-B57A-1988338284C3}" sibTransId="{C20D5663-96CC-4F12-A149-DC0BA34D76AF}"/>
    <dgm:cxn modelId="{C4E909EC-B370-4FBC-99BC-AF43D077A951}" srcId="{CBA4A8CA-26DD-475D-B833-E80E056398AA}" destId="{6C3D14A1-0A27-4513-99D9-48DF0A5CC46C}" srcOrd="3" destOrd="0" parTransId="{0D8FE068-7CEF-4051-9017-05508319C3E3}" sibTransId="{DE481973-D6FE-40E2-8F39-87443CA1CEBC}"/>
    <dgm:cxn modelId="{431145F0-CCF5-4371-B0DD-E47D0FC7E098}" type="presOf" srcId="{37DA634E-AA20-407F-85B2-F8E1F0C99FB5}" destId="{22735C60-F29C-4D52-8657-2AF361AFEE44}" srcOrd="0" destOrd="0" presId="urn:diagrams.loki3.com/BracketList"/>
    <dgm:cxn modelId="{80A146F1-EB83-4355-8379-E447E8622AFF}" srcId="{CBA4A8CA-26DD-475D-B833-E80E056398AA}" destId="{1A2DEBCA-E8C9-487C-9E74-22B231410F5E}" srcOrd="6" destOrd="0" parTransId="{21F86F32-113B-4C55-BD90-37E1125AC4B3}" sibTransId="{1B850717-536E-4488-94CF-FAF746438D92}"/>
    <dgm:cxn modelId="{76CADCF9-9239-4816-9FDD-8FA1CE5C305F}" type="presOf" srcId="{D6E85AF3-9907-45B7-A339-F8843C61BFF0}" destId="{F1D1AC0E-FDD2-42F5-9CB3-FA250820C739}" srcOrd="0" destOrd="0" presId="urn:diagrams.loki3.com/BracketList"/>
    <dgm:cxn modelId="{BEDCD2FC-4BB5-4720-AF1C-2F3949D0DBF7}" type="presOf" srcId="{7A2A5A68-EC1A-4735-AFC0-A20437CEFBA0}" destId="{3C53FA82-0432-4FB9-AD2D-EE05AF386448}" srcOrd="0" destOrd="0" presId="urn:diagrams.loki3.com/BracketList"/>
    <dgm:cxn modelId="{5A17CAFD-0CB9-4242-A57D-42779386A104}" type="presOf" srcId="{06379073-18FA-43F5-B3B2-A558D3F73ADD}" destId="{C95FBB7D-9987-4204-8485-7A1759A16534}" srcOrd="0" destOrd="0" presId="urn:diagrams.loki3.com/BracketList"/>
    <dgm:cxn modelId="{2A8CF0C4-6999-458E-A11F-5499F3563337}" type="presParOf" srcId="{405F9D58-B604-4DBC-8DD5-39A73628D096}" destId="{A9D9E817-DDC9-48F5-A80C-E926DAB234FD}" srcOrd="0" destOrd="0" presId="urn:diagrams.loki3.com/BracketList"/>
    <dgm:cxn modelId="{B7334C5D-D658-48E2-ABE4-B81FAB6CD614}" type="presParOf" srcId="{A9D9E817-DDC9-48F5-A80C-E926DAB234FD}" destId="{3C53FA82-0432-4FB9-AD2D-EE05AF386448}" srcOrd="0" destOrd="0" presId="urn:diagrams.loki3.com/BracketList"/>
    <dgm:cxn modelId="{5127B01C-A5D1-438D-B7C4-87869C94A5B8}" type="presParOf" srcId="{A9D9E817-DDC9-48F5-A80C-E926DAB234FD}" destId="{C0318A1D-AB8A-402A-9F25-2D74FDFF5466}" srcOrd="1" destOrd="0" presId="urn:diagrams.loki3.com/BracketList"/>
    <dgm:cxn modelId="{33258C18-728A-4C4F-A918-96ACA3978D84}" type="presParOf" srcId="{A9D9E817-DDC9-48F5-A80C-E926DAB234FD}" destId="{50E3E0F4-DD64-430C-8A09-03A5388CAFEA}" srcOrd="2" destOrd="0" presId="urn:diagrams.loki3.com/BracketList"/>
    <dgm:cxn modelId="{0C46D891-070F-4806-A819-CB948A48B4C2}" type="presParOf" srcId="{A9D9E817-DDC9-48F5-A80C-E926DAB234FD}" destId="{4C7F8E4B-4F94-4E44-9D0D-12633BD81849}" srcOrd="3" destOrd="0" presId="urn:diagrams.loki3.com/BracketList"/>
    <dgm:cxn modelId="{EAD9B8D8-7345-4383-B531-11BBF72519E5}" type="presParOf" srcId="{405F9D58-B604-4DBC-8DD5-39A73628D096}" destId="{F3A4E3EB-95DA-45AB-B6CE-2E9EAD8C2B0F}" srcOrd="1" destOrd="0" presId="urn:diagrams.loki3.com/BracketList"/>
    <dgm:cxn modelId="{3257AD00-0453-4B3C-AD28-1D7763E21BB8}" type="presParOf" srcId="{405F9D58-B604-4DBC-8DD5-39A73628D096}" destId="{E7B2E5EF-74B1-41B0-A533-69BE3D961C6B}" srcOrd="2" destOrd="0" presId="urn:diagrams.loki3.com/BracketList"/>
    <dgm:cxn modelId="{380CB321-7F58-4442-82F0-57DCE5BFF376}" type="presParOf" srcId="{E7B2E5EF-74B1-41B0-A533-69BE3D961C6B}" destId="{690EFC85-8A55-494C-956A-C42A00CE2F01}" srcOrd="0" destOrd="0" presId="urn:diagrams.loki3.com/BracketList"/>
    <dgm:cxn modelId="{A67B3056-1ED4-40BB-A62A-FF95460ABE5F}" type="presParOf" srcId="{E7B2E5EF-74B1-41B0-A533-69BE3D961C6B}" destId="{0CA44544-0536-4B6D-BDCB-4ED0A9EF77A0}" srcOrd="1" destOrd="0" presId="urn:diagrams.loki3.com/BracketList"/>
    <dgm:cxn modelId="{B12A3835-1424-45C3-BB33-999E7FAEF9B4}" type="presParOf" srcId="{E7B2E5EF-74B1-41B0-A533-69BE3D961C6B}" destId="{ADB1DC31-1A46-4FAC-B4C8-F393FCB3069A}" srcOrd="2" destOrd="0" presId="urn:diagrams.loki3.com/BracketList"/>
    <dgm:cxn modelId="{C9B4C9E1-42D4-4749-B391-E9AC00485AA6}" type="presParOf" srcId="{E7B2E5EF-74B1-41B0-A533-69BE3D961C6B}" destId="{117642ED-FAB8-46C2-AF6A-571E6CA01D6A}" srcOrd="3" destOrd="0" presId="urn:diagrams.loki3.com/BracketList"/>
    <dgm:cxn modelId="{C9F684DB-4D61-4EFE-B305-B1222B29AE4E}" type="presParOf" srcId="{405F9D58-B604-4DBC-8DD5-39A73628D096}" destId="{D371B5C7-5B51-4627-AACA-1FE4A3E5A2C9}" srcOrd="3" destOrd="0" presId="urn:diagrams.loki3.com/BracketList"/>
    <dgm:cxn modelId="{BDC368EB-6051-4229-8188-F82480C5F957}" type="presParOf" srcId="{405F9D58-B604-4DBC-8DD5-39A73628D096}" destId="{B9D92ECD-E849-4DDA-A1E2-7776EE57EDD5}" srcOrd="4" destOrd="0" presId="urn:diagrams.loki3.com/BracketList"/>
    <dgm:cxn modelId="{AD34935E-73E0-4E58-BB5F-91902660C762}" type="presParOf" srcId="{B9D92ECD-E849-4DDA-A1E2-7776EE57EDD5}" destId="{22E0E5D0-A0F2-4586-A9D2-FEBB4F7B8D84}" srcOrd="0" destOrd="0" presId="urn:diagrams.loki3.com/BracketList"/>
    <dgm:cxn modelId="{BC9AF4E8-FF83-45BD-A5EE-1DFEF717326C}" type="presParOf" srcId="{B9D92ECD-E849-4DDA-A1E2-7776EE57EDD5}" destId="{77DE39D9-CA2C-4FA1-8685-C79B6D948295}" srcOrd="1" destOrd="0" presId="urn:diagrams.loki3.com/BracketList"/>
    <dgm:cxn modelId="{011FE9D1-5AF2-4785-BAB2-B708BB30206B}" type="presParOf" srcId="{B9D92ECD-E849-4DDA-A1E2-7776EE57EDD5}" destId="{62F207D1-EE96-4B8D-BFCF-1B228C4FEF34}" srcOrd="2" destOrd="0" presId="urn:diagrams.loki3.com/BracketList"/>
    <dgm:cxn modelId="{3B0B6163-067F-4E4B-A84D-A5543025EF7B}" type="presParOf" srcId="{B9D92ECD-E849-4DDA-A1E2-7776EE57EDD5}" destId="{C95FBB7D-9987-4204-8485-7A1759A16534}" srcOrd="3" destOrd="0" presId="urn:diagrams.loki3.com/BracketList"/>
    <dgm:cxn modelId="{5B3EC746-1AFD-4D2A-9DF9-7FF1EBFE888B}" type="presParOf" srcId="{405F9D58-B604-4DBC-8DD5-39A73628D096}" destId="{969E9BAF-6BEF-45E0-8511-871A390E3C82}" srcOrd="5" destOrd="0" presId="urn:diagrams.loki3.com/BracketList"/>
    <dgm:cxn modelId="{79CF0712-21C4-4962-B233-8B80838BD714}" type="presParOf" srcId="{405F9D58-B604-4DBC-8DD5-39A73628D096}" destId="{C0CE4354-9688-4340-BB34-0E840395C9F1}" srcOrd="6" destOrd="0" presId="urn:diagrams.loki3.com/BracketList"/>
    <dgm:cxn modelId="{7B297E5C-9BD3-4E0C-BD10-282F38B8F601}" type="presParOf" srcId="{C0CE4354-9688-4340-BB34-0E840395C9F1}" destId="{68CFBBE0-2B7B-4362-B9A5-6BB50D1C16A3}" srcOrd="0" destOrd="0" presId="urn:diagrams.loki3.com/BracketList"/>
    <dgm:cxn modelId="{7F937D9A-FB69-4586-9375-AB3458786DFB}" type="presParOf" srcId="{C0CE4354-9688-4340-BB34-0E840395C9F1}" destId="{E17F2A15-503A-4624-AE59-A99780CFF218}" srcOrd="1" destOrd="0" presId="urn:diagrams.loki3.com/BracketList"/>
    <dgm:cxn modelId="{E5A2E5EB-CA66-4A22-BB4A-2420C7CD53A0}" type="presParOf" srcId="{C0CE4354-9688-4340-BB34-0E840395C9F1}" destId="{6FDB4E85-0D99-4617-A139-7BAD5F90FEC1}" srcOrd="2" destOrd="0" presId="urn:diagrams.loki3.com/BracketList"/>
    <dgm:cxn modelId="{9C1D8F87-35C0-4FCF-9918-56CDE8BE1C26}" type="presParOf" srcId="{C0CE4354-9688-4340-BB34-0E840395C9F1}" destId="{A0E1A21D-B3A7-4528-91C8-87648F1D1FF9}" srcOrd="3" destOrd="0" presId="urn:diagrams.loki3.com/BracketList"/>
    <dgm:cxn modelId="{32D592D0-8D82-4AB8-8398-95E21FDE8713}" type="presParOf" srcId="{405F9D58-B604-4DBC-8DD5-39A73628D096}" destId="{FDE6FACB-DEDF-486E-81D5-C534CFDC6F2B}" srcOrd="7" destOrd="0" presId="urn:diagrams.loki3.com/BracketList"/>
    <dgm:cxn modelId="{5E011F77-27AB-4C18-B4F1-D7787383EEE6}" type="presParOf" srcId="{405F9D58-B604-4DBC-8DD5-39A73628D096}" destId="{08A8193D-81E5-41E4-8C05-C0CFD16DA2D2}" srcOrd="8" destOrd="0" presId="urn:diagrams.loki3.com/BracketList"/>
    <dgm:cxn modelId="{5ACE87D7-7FD2-4058-9061-A5D03B69C05F}" type="presParOf" srcId="{08A8193D-81E5-41E4-8C05-C0CFD16DA2D2}" destId="{22735C60-F29C-4D52-8657-2AF361AFEE44}" srcOrd="0" destOrd="0" presId="urn:diagrams.loki3.com/BracketList"/>
    <dgm:cxn modelId="{9EDCCCB6-9C1C-42A0-A104-2CA1E99652B3}" type="presParOf" srcId="{08A8193D-81E5-41E4-8C05-C0CFD16DA2D2}" destId="{B691A7FA-E68D-49C3-9E27-89BEC2651961}" srcOrd="1" destOrd="0" presId="urn:diagrams.loki3.com/BracketList"/>
    <dgm:cxn modelId="{1A416C14-5AF9-4B59-A04A-577B69F497DF}" type="presParOf" srcId="{08A8193D-81E5-41E4-8C05-C0CFD16DA2D2}" destId="{3A5E7B1D-DDFB-4AB9-AAB4-B426E4DAE0BE}" srcOrd="2" destOrd="0" presId="urn:diagrams.loki3.com/BracketList"/>
    <dgm:cxn modelId="{7A532952-252D-4D0F-B211-C484C1AAB7F6}" type="presParOf" srcId="{08A8193D-81E5-41E4-8C05-C0CFD16DA2D2}" destId="{572598D9-2138-4F00-ABF1-3F606938C389}" srcOrd="3" destOrd="0" presId="urn:diagrams.loki3.com/BracketList"/>
    <dgm:cxn modelId="{C7D87EF3-6775-411E-AC59-29D127A7F877}" type="presParOf" srcId="{405F9D58-B604-4DBC-8DD5-39A73628D096}" destId="{977EE4BF-9964-4DAE-B8C2-344012100AFA}" srcOrd="9" destOrd="0" presId="urn:diagrams.loki3.com/BracketList"/>
    <dgm:cxn modelId="{0D71F2BD-A137-4376-A306-08B4E262EDE8}" type="presParOf" srcId="{405F9D58-B604-4DBC-8DD5-39A73628D096}" destId="{D9599EA5-7909-4E42-B208-9934B0E63232}" srcOrd="10" destOrd="0" presId="urn:diagrams.loki3.com/BracketList"/>
    <dgm:cxn modelId="{C7FFCBA6-DB4A-43BA-8FBC-C736BAD0B710}" type="presParOf" srcId="{D9599EA5-7909-4E42-B208-9934B0E63232}" destId="{9905753C-C0BC-4D64-8B39-59AA4BE245A8}" srcOrd="0" destOrd="0" presId="urn:diagrams.loki3.com/BracketList"/>
    <dgm:cxn modelId="{7C682FAA-EE19-4B45-8EE7-8CF0DF101CCD}" type="presParOf" srcId="{D9599EA5-7909-4E42-B208-9934B0E63232}" destId="{C07FBB49-9384-42D3-B48B-177072C59622}" srcOrd="1" destOrd="0" presId="urn:diagrams.loki3.com/BracketList"/>
    <dgm:cxn modelId="{BC4C91C0-C2D3-47D5-8E62-F926AE1DF4AE}" type="presParOf" srcId="{D9599EA5-7909-4E42-B208-9934B0E63232}" destId="{E1C7DA79-D57B-4EB7-B957-4866206E53B5}" srcOrd="2" destOrd="0" presId="urn:diagrams.loki3.com/BracketList"/>
    <dgm:cxn modelId="{7BD149DC-012D-417C-87DA-779859363A3B}" type="presParOf" srcId="{D9599EA5-7909-4E42-B208-9934B0E63232}" destId="{F1D1AC0E-FDD2-42F5-9CB3-FA250820C739}" srcOrd="3" destOrd="0" presId="urn:diagrams.loki3.com/BracketList"/>
    <dgm:cxn modelId="{0E9F9DA4-4D51-4A83-BFEB-992B26E568B2}" type="presParOf" srcId="{405F9D58-B604-4DBC-8DD5-39A73628D096}" destId="{7D076842-D4D7-4513-A50F-E3984E31CC86}" srcOrd="11" destOrd="0" presId="urn:diagrams.loki3.com/BracketList"/>
    <dgm:cxn modelId="{C3384757-EEE1-4B60-9AC6-B3515831007B}" type="presParOf" srcId="{405F9D58-B604-4DBC-8DD5-39A73628D096}" destId="{ACDE2D91-9033-4DC0-A03B-F6E06EFDC644}" srcOrd="12" destOrd="0" presId="urn:diagrams.loki3.com/BracketList"/>
    <dgm:cxn modelId="{C2B13586-1FA5-4897-8A89-D24479F449E1}" type="presParOf" srcId="{ACDE2D91-9033-4DC0-A03B-F6E06EFDC644}" destId="{B42DFDA0-F91F-4518-9079-1994BB819F60}" srcOrd="0" destOrd="0" presId="urn:diagrams.loki3.com/BracketList"/>
    <dgm:cxn modelId="{5CEE19F4-DE86-4D19-A742-1E1E37B2BB7C}" type="presParOf" srcId="{ACDE2D91-9033-4DC0-A03B-F6E06EFDC644}" destId="{9F114B8E-3B48-4DEE-A7A0-CC94DEFE369D}" srcOrd="1" destOrd="0" presId="urn:diagrams.loki3.com/BracketList"/>
    <dgm:cxn modelId="{699D9857-2F81-41F3-B3AB-99D37CA92121}" type="presParOf" srcId="{ACDE2D91-9033-4DC0-A03B-F6E06EFDC644}" destId="{156D4507-25E3-474A-B904-7ADDCD6580AB}" srcOrd="2" destOrd="0" presId="urn:diagrams.loki3.com/BracketList"/>
    <dgm:cxn modelId="{61A6E2F9-8673-481A-801C-8F2B38200E1F}" type="presParOf" srcId="{ACDE2D91-9033-4DC0-A03B-F6E06EFDC644}" destId="{857C8A5A-B8C2-4321-8CB6-ABB6B1A2624A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3FA82-0432-4FB9-AD2D-EE05AF386448}">
      <dsp:nvSpPr>
        <dsp:cNvPr id="0" name=""/>
        <dsp:cNvSpPr/>
      </dsp:nvSpPr>
      <dsp:spPr>
        <a:xfrm>
          <a:off x="0" y="54200"/>
          <a:ext cx="2626332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From Alcolu, SC</a:t>
          </a:r>
          <a:endParaRPr lang="en-US" sz="1900" kern="1200" dirty="0"/>
        </a:p>
      </dsp:txBody>
      <dsp:txXfrm>
        <a:off x="0" y="54200"/>
        <a:ext cx="2626332" cy="376200"/>
      </dsp:txXfrm>
    </dsp:sp>
    <dsp:sp modelId="{C0318A1D-AB8A-402A-9F25-2D74FDFF5466}">
      <dsp:nvSpPr>
        <dsp:cNvPr id="0" name=""/>
        <dsp:cNvSpPr/>
      </dsp:nvSpPr>
      <dsp:spPr>
        <a:xfrm>
          <a:off x="2626332" y="30688"/>
          <a:ext cx="525266" cy="42322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7F8E4B-4F94-4E44-9D0D-12633BD81849}">
      <dsp:nvSpPr>
        <dsp:cNvPr id="0" name=""/>
        <dsp:cNvSpPr/>
      </dsp:nvSpPr>
      <dsp:spPr>
        <a:xfrm>
          <a:off x="3361705" y="30688"/>
          <a:ext cx="7143624" cy="4232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 lived the longest in New York City</a:t>
          </a:r>
          <a:endParaRPr lang="en-US" sz="1900" kern="1200" dirty="0"/>
        </a:p>
      </dsp:txBody>
      <dsp:txXfrm>
        <a:off x="3361705" y="30688"/>
        <a:ext cx="7143624" cy="423225"/>
      </dsp:txXfrm>
    </dsp:sp>
    <dsp:sp modelId="{690EFC85-8A55-494C-956A-C42A00CE2F01}">
      <dsp:nvSpPr>
        <dsp:cNvPr id="0" name=""/>
        <dsp:cNvSpPr/>
      </dsp:nvSpPr>
      <dsp:spPr>
        <a:xfrm>
          <a:off x="0" y="851488"/>
          <a:ext cx="2626332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Technology</a:t>
          </a:r>
          <a:endParaRPr lang="en-US" sz="1900" kern="1200" dirty="0"/>
        </a:p>
      </dsp:txBody>
      <dsp:txXfrm>
        <a:off x="0" y="851488"/>
        <a:ext cx="2626332" cy="376200"/>
      </dsp:txXfrm>
    </dsp:sp>
    <dsp:sp modelId="{0CA44544-0536-4B6D-BDCB-4ED0A9EF77A0}">
      <dsp:nvSpPr>
        <dsp:cNvPr id="0" name=""/>
        <dsp:cNvSpPr/>
      </dsp:nvSpPr>
      <dsp:spPr>
        <a:xfrm>
          <a:off x="2626332" y="522313"/>
          <a:ext cx="525266" cy="103455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642ED-FAB8-46C2-AF6A-571E6CA01D6A}">
      <dsp:nvSpPr>
        <dsp:cNvPr id="0" name=""/>
        <dsp:cNvSpPr/>
      </dsp:nvSpPr>
      <dsp:spPr>
        <a:xfrm>
          <a:off x="3361705" y="522313"/>
          <a:ext cx="7143624" cy="1034550"/>
        </a:xfrm>
        <a:prstGeom prst="rect">
          <a:avLst/>
        </a:prstGeom>
        <a:solidFill>
          <a:schemeClr val="accent5">
            <a:hueOff val="-1799205"/>
            <a:satOff val="-55"/>
            <a:lumOff val="-24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Director of Enablement – iLink Digital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Started in tech in 1991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Microsoft Partner since 2001</a:t>
          </a:r>
          <a:endParaRPr lang="en-US" sz="1900" kern="1200" dirty="0"/>
        </a:p>
      </dsp:txBody>
      <dsp:txXfrm>
        <a:off x="3361705" y="522313"/>
        <a:ext cx="7143624" cy="1034550"/>
      </dsp:txXfrm>
    </dsp:sp>
    <dsp:sp modelId="{22E0E5D0-A0F2-4586-A9D2-FEBB4F7B8D84}">
      <dsp:nvSpPr>
        <dsp:cNvPr id="0" name=""/>
        <dsp:cNvSpPr/>
      </dsp:nvSpPr>
      <dsp:spPr>
        <a:xfrm>
          <a:off x="0" y="1648775"/>
          <a:ext cx="2628900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Microsoft MVP</a:t>
          </a:r>
          <a:endParaRPr lang="en-US" sz="1900" kern="1200" dirty="0"/>
        </a:p>
      </dsp:txBody>
      <dsp:txXfrm>
        <a:off x="0" y="1648775"/>
        <a:ext cx="2628900" cy="376200"/>
      </dsp:txXfrm>
    </dsp:sp>
    <dsp:sp modelId="{77DE39D9-CA2C-4FA1-8685-C79B6D948295}">
      <dsp:nvSpPr>
        <dsp:cNvPr id="0" name=""/>
        <dsp:cNvSpPr/>
      </dsp:nvSpPr>
      <dsp:spPr>
        <a:xfrm>
          <a:off x="2628899" y="1625263"/>
          <a:ext cx="525780" cy="42322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FBB7D-9987-4204-8485-7A1759A16534}">
      <dsp:nvSpPr>
        <dsp:cNvPr id="0" name=""/>
        <dsp:cNvSpPr/>
      </dsp:nvSpPr>
      <dsp:spPr>
        <a:xfrm>
          <a:off x="3364991" y="1625263"/>
          <a:ext cx="7150608" cy="423225"/>
        </a:xfrm>
        <a:prstGeom prst="rect">
          <a:avLst/>
        </a:prstGeom>
        <a:solidFill>
          <a:schemeClr val="accent5">
            <a:hueOff val="-3598410"/>
            <a:satOff val="-110"/>
            <a:lumOff val="-49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13 years / 5 years GP and 8 years Power BI</a:t>
          </a:r>
          <a:endParaRPr lang="en-US" sz="1900" kern="1200" dirty="0"/>
        </a:p>
      </dsp:txBody>
      <dsp:txXfrm>
        <a:off x="3364991" y="1625263"/>
        <a:ext cx="7150608" cy="423225"/>
      </dsp:txXfrm>
    </dsp:sp>
    <dsp:sp modelId="{68CFBBE0-2B7B-4362-B9A5-6BB50D1C16A3}">
      <dsp:nvSpPr>
        <dsp:cNvPr id="0" name=""/>
        <dsp:cNvSpPr/>
      </dsp:nvSpPr>
      <dsp:spPr>
        <a:xfrm>
          <a:off x="0" y="2140400"/>
          <a:ext cx="2628900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Microsoft MCT</a:t>
          </a:r>
          <a:endParaRPr lang="en-US" sz="1900" kern="1200" dirty="0"/>
        </a:p>
      </dsp:txBody>
      <dsp:txXfrm>
        <a:off x="0" y="2140400"/>
        <a:ext cx="2628900" cy="376200"/>
      </dsp:txXfrm>
    </dsp:sp>
    <dsp:sp modelId="{E17F2A15-503A-4624-AE59-A99780CFF218}">
      <dsp:nvSpPr>
        <dsp:cNvPr id="0" name=""/>
        <dsp:cNvSpPr/>
      </dsp:nvSpPr>
      <dsp:spPr>
        <a:xfrm>
          <a:off x="2628899" y="2116888"/>
          <a:ext cx="525780" cy="42322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1A21D-B3A7-4528-91C8-87648F1D1FF9}">
      <dsp:nvSpPr>
        <dsp:cNvPr id="0" name=""/>
        <dsp:cNvSpPr/>
      </dsp:nvSpPr>
      <dsp:spPr>
        <a:xfrm>
          <a:off x="3364991" y="2116888"/>
          <a:ext cx="7150608" cy="423225"/>
        </a:xfrm>
        <a:prstGeom prst="rect">
          <a:avLst/>
        </a:prstGeom>
        <a:solidFill>
          <a:schemeClr val="accent5">
            <a:hueOff val="-5397615"/>
            <a:satOff val="-165"/>
            <a:lumOff val="-7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13 years (with a hiatus in the middle)</a:t>
          </a:r>
          <a:endParaRPr lang="en-US" sz="1900" kern="1200" dirty="0"/>
        </a:p>
      </dsp:txBody>
      <dsp:txXfrm>
        <a:off x="3364991" y="2116888"/>
        <a:ext cx="7150608" cy="423225"/>
      </dsp:txXfrm>
    </dsp:sp>
    <dsp:sp modelId="{22735C60-F29C-4D52-8657-2AF361AFEE44}">
      <dsp:nvSpPr>
        <dsp:cNvPr id="0" name=""/>
        <dsp:cNvSpPr/>
      </dsp:nvSpPr>
      <dsp:spPr>
        <a:xfrm>
          <a:off x="0" y="2632025"/>
          <a:ext cx="2626332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Co-Authored 2 books</a:t>
          </a:r>
          <a:endParaRPr lang="en-US" sz="1900" kern="1200" dirty="0"/>
        </a:p>
      </dsp:txBody>
      <dsp:txXfrm>
        <a:off x="0" y="2632025"/>
        <a:ext cx="2626332" cy="376200"/>
      </dsp:txXfrm>
    </dsp:sp>
    <dsp:sp modelId="{B691A7FA-E68D-49C3-9E27-89BEC2651961}">
      <dsp:nvSpPr>
        <dsp:cNvPr id="0" name=""/>
        <dsp:cNvSpPr/>
      </dsp:nvSpPr>
      <dsp:spPr>
        <a:xfrm>
          <a:off x="2626332" y="2608513"/>
          <a:ext cx="525266" cy="42322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598D9-2138-4F00-ABF1-3F606938C389}">
      <dsp:nvSpPr>
        <dsp:cNvPr id="0" name=""/>
        <dsp:cNvSpPr/>
      </dsp:nvSpPr>
      <dsp:spPr>
        <a:xfrm>
          <a:off x="3361705" y="2608513"/>
          <a:ext cx="7143624" cy="423225"/>
        </a:xfrm>
        <a:prstGeom prst="rect">
          <a:avLst/>
        </a:prstGeom>
        <a:solidFill>
          <a:schemeClr val="accent5">
            <a:hueOff val="-7196820"/>
            <a:satOff val="-221"/>
            <a:lumOff val="-99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BI and Dynamics GP</a:t>
          </a:r>
          <a:endParaRPr lang="en-US" sz="1900" kern="1200" dirty="0"/>
        </a:p>
      </dsp:txBody>
      <dsp:txXfrm>
        <a:off x="3361705" y="2608513"/>
        <a:ext cx="7143624" cy="423225"/>
      </dsp:txXfrm>
    </dsp:sp>
    <dsp:sp modelId="{9905753C-C0BC-4D64-8B39-59AA4BE245A8}">
      <dsp:nvSpPr>
        <dsp:cNvPr id="0" name=""/>
        <dsp:cNvSpPr/>
      </dsp:nvSpPr>
      <dsp:spPr>
        <a:xfrm>
          <a:off x="0" y="3123650"/>
          <a:ext cx="2628900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 love learning</a:t>
          </a:r>
          <a:endParaRPr lang="en-US" sz="1900" kern="1200" dirty="0"/>
        </a:p>
      </dsp:txBody>
      <dsp:txXfrm>
        <a:off x="0" y="3123650"/>
        <a:ext cx="2628900" cy="376200"/>
      </dsp:txXfrm>
    </dsp:sp>
    <dsp:sp modelId="{C07FBB49-9384-42D3-B48B-177072C59622}">
      <dsp:nvSpPr>
        <dsp:cNvPr id="0" name=""/>
        <dsp:cNvSpPr/>
      </dsp:nvSpPr>
      <dsp:spPr>
        <a:xfrm>
          <a:off x="2628899" y="3100138"/>
          <a:ext cx="525780" cy="42322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1AC0E-FDD2-42F5-9CB3-FA250820C739}">
      <dsp:nvSpPr>
        <dsp:cNvPr id="0" name=""/>
        <dsp:cNvSpPr/>
      </dsp:nvSpPr>
      <dsp:spPr>
        <a:xfrm>
          <a:off x="3364991" y="3100138"/>
          <a:ext cx="7150608" cy="423225"/>
        </a:xfrm>
        <a:prstGeom prst="rect">
          <a:avLst/>
        </a:prstGeom>
        <a:solidFill>
          <a:schemeClr val="accent5">
            <a:hueOff val="-8996025"/>
            <a:satOff val="-276"/>
            <a:lumOff val="-124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Technology, Wood Turning, Cooking</a:t>
          </a:r>
          <a:endParaRPr lang="en-US" sz="1900" kern="1200" dirty="0"/>
        </a:p>
      </dsp:txBody>
      <dsp:txXfrm>
        <a:off x="3364991" y="3100138"/>
        <a:ext cx="7150608" cy="423225"/>
      </dsp:txXfrm>
    </dsp:sp>
    <dsp:sp modelId="{B42DFDA0-F91F-4518-9079-1994BB819F60}">
      <dsp:nvSpPr>
        <dsp:cNvPr id="0" name=""/>
        <dsp:cNvSpPr/>
      </dsp:nvSpPr>
      <dsp:spPr>
        <a:xfrm>
          <a:off x="0" y="3768107"/>
          <a:ext cx="2626332" cy="37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48260" rIns="135128" bIns="4826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 love hobbies</a:t>
          </a:r>
          <a:endParaRPr lang="en-US" sz="1900" kern="1200" dirty="0"/>
        </a:p>
      </dsp:txBody>
      <dsp:txXfrm>
        <a:off x="0" y="3768107"/>
        <a:ext cx="2626332" cy="376200"/>
      </dsp:txXfrm>
    </dsp:sp>
    <dsp:sp modelId="{9F114B8E-3B48-4DEE-A7A0-CC94DEFE369D}">
      <dsp:nvSpPr>
        <dsp:cNvPr id="0" name=""/>
        <dsp:cNvSpPr/>
      </dsp:nvSpPr>
      <dsp:spPr>
        <a:xfrm>
          <a:off x="2626332" y="3591763"/>
          <a:ext cx="525266" cy="728887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7C8A5A-B8C2-4321-8CB6-ABB6B1A2624A}">
      <dsp:nvSpPr>
        <dsp:cNvPr id="0" name=""/>
        <dsp:cNvSpPr/>
      </dsp:nvSpPr>
      <dsp:spPr>
        <a:xfrm>
          <a:off x="3361705" y="3591763"/>
          <a:ext cx="7143624" cy="728887"/>
        </a:xfrm>
        <a:prstGeom prst="rect">
          <a:avLst/>
        </a:prstGeom>
        <a:solidFill>
          <a:schemeClr val="accent5">
            <a:hueOff val="-10795230"/>
            <a:satOff val="-331"/>
            <a:lumOff val="-149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Newest hobby:  Pickleball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Favorite: Knitting/Crocheting</a:t>
          </a:r>
          <a:endParaRPr lang="en-US" sz="1900" kern="1200" dirty="0"/>
        </a:p>
      </dsp:txBody>
      <dsp:txXfrm>
        <a:off x="3361705" y="3591763"/>
        <a:ext cx="7143624" cy="728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81961E-4506-4167-8000-337814AB4D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9D937-8B4C-411F-8E8A-90FF9EB667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8F591-A1E8-457D-A045-8D5DBD73BFB6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0040F-8146-4756-A6C4-90C234C940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600" dirty="0">
                <a:solidFill>
                  <a:srgbClr val="00B050"/>
                </a:solidFill>
              </a:rPr>
              <a:t>#SQLSatLA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67BC-367C-4B23-9FA1-82887F141E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1780D-78B8-4350-B01C-EA7B904CAE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8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EFAC1-FD04-490D-A990-ECBFF8F7E5BA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#SQLSatLA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2553C-6639-40E2-98B0-00DCA452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60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553C-6639-40E2-98B0-00DCA4521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8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7DB1-DEC3-5A11-9163-85EEBF43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D51D1-E7FE-1134-2872-06B4B62CD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36CD1-FC5B-278A-C01F-F74492FA7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ABE2D-994C-3AD9-5AE7-F2F07054C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553C-6639-40E2-98B0-00DCA45218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3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553C-6639-40E2-98B0-00DCA4521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43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553C-6639-40E2-98B0-00DCA4521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57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553C-6639-40E2-98B0-00DCA45218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5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553C-6639-40E2-98B0-00DCA4521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553C-6639-40E2-98B0-00DCA45218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6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C7B85-CCC3-2010-9015-01CE89A2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801E5-BFC9-28FE-9E3E-B8E9A4741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05A02-AFAF-B66A-10D4-33F1B8162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62653-5B80-8914-9238-712D4C713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553C-6639-40E2-98B0-00DCA4521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5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387A-7997-FF22-5F1E-960DBE3E2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E1B7F-EB36-11AC-6E7F-8DC2213B6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24EA1-7223-67B8-32A5-B9E738EB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AE77D-3781-C9BE-950A-C468A4FB8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4226E-626B-A7A3-C1CE-40499584D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3C61-39B4-7B94-6A3D-2435FE35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08060-12AD-B492-2998-57FD67A5F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494B9-9945-A37B-6BF2-C53C51600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898A7-FDD1-3681-0662-B6637CE1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3C4D5-EA92-61EA-B040-6457679B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9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0E740-AC6E-2257-6A0D-DE52DCEEB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2C139-35E8-CDE5-4D8E-1EC468CB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2D40-94CC-458A-D9D2-31A39ED3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F9168-3530-DCDA-6C64-39CB0FB3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B7E19-4A76-5E14-953B-8C157B8B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00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1652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1012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2B720F-D990-80B8-4916-0F8F399184F8}"/>
              </a:ext>
            </a:extLst>
          </p:cNvPr>
          <p:cNvSpPr/>
          <p:nvPr userDrawn="1"/>
        </p:nvSpPr>
        <p:spPr>
          <a:xfrm>
            <a:off x="1" y="-46707"/>
            <a:ext cx="11520488" cy="6526883"/>
          </a:xfrm>
          <a:prstGeom prst="rect">
            <a:avLst/>
          </a:prstGeom>
          <a:solidFill>
            <a:schemeClr val="accent3">
              <a:alpha val="501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FB5A49E9-CD13-670C-7FA7-5BCEE1EF74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9656" y="1239686"/>
            <a:ext cx="6951799" cy="171033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E3C9310-F0F2-952B-C074-BF8A5041B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663" y="3340020"/>
            <a:ext cx="10281162" cy="104296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536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4" name="Picture 1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1AAAAEA3-ACA0-90DD-0584-320CFED85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7436" y="2061267"/>
            <a:ext cx="11791756" cy="7099639"/>
          </a:xfrm>
          <a:prstGeom prst="rect">
            <a:avLst/>
          </a:prstGeom>
        </p:spPr>
      </p:pic>
      <p:pic>
        <p:nvPicPr>
          <p:cNvPr id="15" name="Picture 14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BCA663A0-1B8B-1556-08C8-7F606A65D3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165176" y="3361239"/>
            <a:ext cx="9330289" cy="70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66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pectus title slide_with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" b="4439"/>
          <a:stretch/>
        </p:blipFill>
        <p:spPr>
          <a:xfrm>
            <a:off x="-2" y="0"/>
            <a:ext cx="11520490" cy="59000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1520488" cy="6480176"/>
          </a:xfrm>
          <a:prstGeom prst="rect">
            <a:avLst/>
          </a:prstGeom>
          <a:solidFill>
            <a:schemeClr val="tx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74" y="3459195"/>
            <a:ext cx="10281162" cy="104296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536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317761"/>
            <a:ext cx="11520490" cy="1162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D0A0F-ECC9-484F-79FE-B4C0AE319B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61046" y="5677825"/>
            <a:ext cx="1852237" cy="4410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267102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75AFEBC3-83A1-5EEF-72FC-7FCE16DD83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9656" y="1239686"/>
            <a:ext cx="6951799" cy="17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68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with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" t="278" r="9422" b="12049"/>
          <a:stretch/>
        </p:blipFill>
        <p:spPr>
          <a:xfrm>
            <a:off x="24689" y="-1"/>
            <a:ext cx="11495798" cy="64801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-1"/>
            <a:ext cx="11520488" cy="6480176"/>
          </a:xfrm>
          <a:prstGeom prst="rect">
            <a:avLst/>
          </a:prstGeom>
          <a:solidFill>
            <a:schemeClr val="tx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74" y="3749260"/>
            <a:ext cx="10281162" cy="104296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536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75AFEBC3-83A1-5EEF-72FC-7FCE16DD83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9656" y="1529750"/>
            <a:ext cx="6951799" cy="17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6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721" y="1725047"/>
            <a:ext cx="9936421" cy="3929297"/>
          </a:xfrm>
        </p:spPr>
        <p:txBody>
          <a:bodyPr>
            <a:normAutofit/>
          </a:bodyPr>
          <a:lstStyle>
            <a:lvl1pPr marL="432008" indent="-432008">
              <a:buSzPct val="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2"/>
                </a:solidFill>
                <a:latin typeface="Kanit Light" pitchFamily="2" charset="-34"/>
                <a:cs typeface="Kanit Light" pitchFamily="2" charset="-34"/>
              </a:defRPr>
            </a:lvl1pPr>
            <a:lvl2pPr marL="864017" indent="-432008">
              <a:buSzPct val="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2"/>
                </a:solidFill>
                <a:latin typeface="Kanit Light" pitchFamily="2" charset="-34"/>
                <a:cs typeface="Kanit Light" pitchFamily="2" charset="-34"/>
              </a:defRPr>
            </a:lvl2pPr>
            <a:lvl3pPr marL="1188023" indent="-324006">
              <a:buSzPct val="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2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8721" y="465785"/>
            <a:ext cx="8899614" cy="125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402" b="0" i="0">
                <a:solidFill>
                  <a:schemeClr val="bg2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50402-4497-117C-4054-AF7B1BB93D9A}"/>
              </a:ext>
            </a:extLst>
          </p:cNvPr>
          <p:cNvSpPr txBox="1"/>
          <p:nvPr userDrawn="1"/>
        </p:nvSpPr>
        <p:spPr>
          <a:xfrm>
            <a:off x="137384" y="6011568"/>
            <a:ext cx="1342034" cy="252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39" b="0" i="0">
                <a:solidFill>
                  <a:schemeClr val="bg2"/>
                </a:solidFill>
                <a:latin typeface="IBM Plex Sans" panose="020B0503050203000203" pitchFamily="34" charset="77"/>
              </a:rPr>
              <a:t>#PASSDataSummit</a:t>
            </a:r>
            <a:endParaRPr lang="en-US" sz="1039" b="0" i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3550" y="5892207"/>
            <a:ext cx="1725288" cy="4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5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5751926"/>
            <a:ext cx="11520488" cy="7282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721" y="1725047"/>
            <a:ext cx="9936421" cy="3929297"/>
          </a:xfrm>
        </p:spPr>
        <p:txBody>
          <a:bodyPr>
            <a:normAutofit/>
          </a:bodyPr>
          <a:lstStyle>
            <a:lvl1pPr marL="432008" indent="-432008">
              <a:buSzPct val="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2"/>
                </a:solidFill>
                <a:latin typeface="Kanit Light" pitchFamily="2" charset="-34"/>
                <a:cs typeface="Kanit Light" pitchFamily="2" charset="-34"/>
              </a:defRPr>
            </a:lvl1pPr>
            <a:lvl2pPr marL="864017" indent="-432008">
              <a:buSzPct val="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2"/>
                </a:solidFill>
                <a:latin typeface="Kanit Light" pitchFamily="2" charset="-34"/>
                <a:cs typeface="Kanit Light" pitchFamily="2" charset="-34"/>
              </a:defRPr>
            </a:lvl2pPr>
            <a:lvl3pPr marL="1188023" indent="-324006">
              <a:buSzPct val="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2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8721" y="465785"/>
            <a:ext cx="8899614" cy="125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402" b="0" i="0">
                <a:solidFill>
                  <a:schemeClr val="bg2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5720425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83285-0F56-BBC9-04D1-3703F2254829}"/>
              </a:ext>
            </a:extLst>
          </p:cNvPr>
          <p:cNvSpPr txBox="1"/>
          <p:nvPr userDrawn="1"/>
        </p:nvSpPr>
        <p:spPr>
          <a:xfrm>
            <a:off x="137384" y="6011568"/>
            <a:ext cx="1342034" cy="252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39" b="0" i="0">
                <a:solidFill>
                  <a:schemeClr val="bg1"/>
                </a:solidFill>
                <a:latin typeface="IBM Plex Sans" panose="020B0503050203000203" pitchFamily="34" charset="77"/>
              </a:rPr>
              <a:t>#PASSDataSummit</a:t>
            </a:r>
            <a:endParaRPr lang="en-US" sz="1039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2" name="Graphic 4">
            <a:extLst>
              <a:ext uri="{FF2B5EF4-FFF2-40B4-BE49-F238E27FC236}">
                <a16:creationId xmlns:a16="http://schemas.microsoft.com/office/drawing/2014/main" id="{F38194B0-BCFF-1D3A-606F-0DFB7FC37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488235" y="5928478"/>
            <a:ext cx="1680200" cy="4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4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2BA1-5DCB-2C0B-5039-D993CC2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8F812-9E81-54A6-7229-586BBA6C0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D65A-64FF-1EAB-60E8-6033D480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C1066-CAB6-863A-1B60-CA6BE6F5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CBD6C-10D9-5505-E4F4-91D7E5F6D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55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5720425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21" y="1725047"/>
            <a:ext cx="9936421" cy="3929297"/>
          </a:xfrm>
        </p:spPr>
        <p:txBody>
          <a:bodyPr>
            <a:normAutofit/>
          </a:bodyPr>
          <a:lstStyle>
            <a:lvl1pPr marL="432008" indent="-432008">
              <a:buSzPct val="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864017" indent="-432008">
              <a:buSzPct val="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188023" indent="-324006">
              <a:buSzPct val="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8721" y="465785"/>
            <a:ext cx="8899614" cy="125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402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E0D2F-1264-351B-B7CE-92944E92310B}"/>
              </a:ext>
            </a:extLst>
          </p:cNvPr>
          <p:cNvSpPr txBox="1"/>
          <p:nvPr userDrawn="1"/>
        </p:nvSpPr>
        <p:spPr>
          <a:xfrm>
            <a:off x="137384" y="6011568"/>
            <a:ext cx="1342034" cy="252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39" b="0" i="0">
                <a:solidFill>
                  <a:schemeClr val="bg1"/>
                </a:solidFill>
                <a:latin typeface="IBM Plex Sans" panose="020B0503050203000203" pitchFamily="34" charset="77"/>
              </a:rPr>
              <a:t>#PASSDataSummit</a:t>
            </a:r>
            <a:endParaRPr lang="en-US" sz="1039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142D2053-744D-E255-9664-9242FC76C5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488235" y="5928478"/>
            <a:ext cx="1680200" cy="4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83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pening_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417174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6777A9-1272-7FB6-95B6-E7E6E3A4FBC2}"/>
              </a:ext>
            </a:extLst>
          </p:cNvPr>
          <p:cNvSpPr/>
          <p:nvPr userDrawn="1"/>
        </p:nvSpPr>
        <p:spPr>
          <a:xfrm>
            <a:off x="0" y="5751927"/>
            <a:ext cx="11520488" cy="7282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BB1059-5986-F662-6D21-B910BC45FFBC}"/>
              </a:ext>
            </a:extLst>
          </p:cNvPr>
          <p:cNvSpPr/>
          <p:nvPr userDrawn="1"/>
        </p:nvSpPr>
        <p:spPr>
          <a:xfrm>
            <a:off x="0" y="6417174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80A638-B307-3501-81F3-88C57E4821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8720" y="3493186"/>
            <a:ext cx="5495309" cy="72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536" b="0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cs typeface="Kanit Medium" pitchFamily="2" charset="-34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71FD0C7-1C46-B80F-0BCE-CC669AF155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9780" y="1"/>
            <a:ext cx="4930708" cy="6417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1E537A-83E9-B8C3-27A4-E92B3BF2AD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728" y="665203"/>
            <a:ext cx="4721949" cy="7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961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ening_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0E0D1D-94DE-3487-FD23-D32E43907821}"/>
              </a:ext>
            </a:extLst>
          </p:cNvPr>
          <p:cNvSpPr/>
          <p:nvPr userDrawn="1"/>
        </p:nvSpPr>
        <p:spPr>
          <a:xfrm>
            <a:off x="0" y="6417174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37736EF-1240-3793-870E-61620033075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8720" y="3493186"/>
            <a:ext cx="5495309" cy="72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536" b="0" i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Kanit Medium" pitchFamily="2" charset="-34"/>
                <a:cs typeface="Kanit Medium" pitchFamily="2" charset="-34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6A797C0-2214-3DB3-C994-F31C89D9D9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9780" y="1"/>
            <a:ext cx="4930708" cy="6417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4D788E-CDAE-DA9A-EE77-075A5C409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730" y="665201"/>
            <a:ext cx="4721949" cy="72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6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73923-ED98-0B2A-1D2D-E81FDE22722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8721" y="465785"/>
            <a:ext cx="8899614" cy="125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402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Medium" pitchFamily="2" charset="-34"/>
                <a:cs typeface="Kanit Medium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283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ening_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C8500-B480-ACCA-35FB-CA580CCADCCC}"/>
              </a:ext>
            </a:extLst>
          </p:cNvPr>
          <p:cNvSpPr/>
          <p:nvPr userDrawn="1"/>
        </p:nvSpPr>
        <p:spPr>
          <a:xfrm>
            <a:off x="0" y="5751927"/>
            <a:ext cx="11520488" cy="7282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99C7E-9B7D-71FC-51C2-3AC2F62B6B49}"/>
              </a:ext>
            </a:extLst>
          </p:cNvPr>
          <p:cNvSpPr/>
          <p:nvPr userDrawn="1"/>
        </p:nvSpPr>
        <p:spPr>
          <a:xfrm>
            <a:off x="0" y="6417174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3893F04-C547-02EF-A096-67CFCE2E0B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8720" y="3493186"/>
            <a:ext cx="5495309" cy="72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536" b="0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cs typeface="Kanit Medium" pitchFamily="2" charset="-34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EB9B6EF-0C76-EDAD-9571-1C1251013F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9780" y="1"/>
            <a:ext cx="4930708" cy="6417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83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_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8F20DC-AA02-5A70-8C4D-24D749749D30}"/>
              </a:ext>
            </a:extLst>
          </p:cNvPr>
          <p:cNvSpPr/>
          <p:nvPr userDrawn="1"/>
        </p:nvSpPr>
        <p:spPr>
          <a:xfrm>
            <a:off x="0" y="6417174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79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8F20DC-AA02-5A70-8C4D-24D749749D30}"/>
              </a:ext>
            </a:extLst>
          </p:cNvPr>
          <p:cNvSpPr/>
          <p:nvPr userDrawn="1"/>
        </p:nvSpPr>
        <p:spPr>
          <a:xfrm>
            <a:off x="0" y="6417174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8B22CC7-A4ED-8BA5-589A-1017A7B782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"/>
            <a:ext cx="11520488" cy="6417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201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8F20DC-AA02-5A70-8C4D-24D749749D30}"/>
              </a:ext>
            </a:extLst>
          </p:cNvPr>
          <p:cNvSpPr/>
          <p:nvPr userDrawn="1"/>
        </p:nvSpPr>
        <p:spPr>
          <a:xfrm>
            <a:off x="0" y="6417174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8B22CC7-A4ED-8BA5-589A-1017A7B782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"/>
            <a:ext cx="11520488" cy="6417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21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_CTA_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417174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76B489-5567-A023-1670-3AC8E9CC6D32}"/>
              </a:ext>
            </a:extLst>
          </p:cNvPr>
          <p:cNvSpPr/>
          <p:nvPr userDrawn="1"/>
        </p:nvSpPr>
        <p:spPr>
          <a:xfrm>
            <a:off x="0" y="5751927"/>
            <a:ext cx="11520488" cy="7282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39BECD-3EE7-856C-D2D7-7BD55CC8815B}"/>
              </a:ext>
            </a:extLst>
          </p:cNvPr>
          <p:cNvSpPr/>
          <p:nvPr userDrawn="1"/>
        </p:nvSpPr>
        <p:spPr>
          <a:xfrm>
            <a:off x="0" y="5720425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9F58191-6EA5-D2D8-2E3E-5C699686844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8721" y="696749"/>
            <a:ext cx="8440888" cy="71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536" b="0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cs typeface="Kanit Medium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55DF830-DF1C-6786-D96C-143B71C1226E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48720" y="1479163"/>
            <a:ext cx="5280878" cy="125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402" tIns="43201" rIns="86402" bIns="43201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68" b="0" i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268" b="0" i="0">
              <a:latin typeface="Kanit Light" pitchFamily="2" charset="-34"/>
              <a:cs typeface="Kanit Light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6ABC6-B114-BEA6-D3B6-32C7FDC90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5711712" y="588384"/>
            <a:ext cx="5544116" cy="4849733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A2DE0073-1F00-7C0F-F700-B5FF76FC38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2401" y="416829"/>
            <a:ext cx="2494553" cy="249623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4BA418F5-EED7-4968-D5CC-0722A53A87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9491" y="2664810"/>
            <a:ext cx="2494553" cy="249623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4550069-401D-0AFC-B0CE-DF0F0A84C9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65000" y="2105430"/>
            <a:ext cx="1863907" cy="186516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9DB7A-94F9-4964-9A49-84BF0B6D078E}"/>
              </a:ext>
            </a:extLst>
          </p:cNvPr>
          <p:cNvSpPr txBox="1"/>
          <p:nvPr userDrawn="1"/>
        </p:nvSpPr>
        <p:spPr>
          <a:xfrm>
            <a:off x="137384" y="6011568"/>
            <a:ext cx="1342034" cy="252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39" b="0" i="0">
                <a:solidFill>
                  <a:schemeClr val="bg1"/>
                </a:solidFill>
                <a:latin typeface="IBM Plex Sans" panose="020B0503050203000203" pitchFamily="34" charset="77"/>
              </a:rPr>
              <a:t>#PASSDataSummit</a:t>
            </a:r>
            <a:endParaRPr lang="en-US" sz="1039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Graphic 4">
            <a:extLst>
              <a:ext uri="{FF2B5EF4-FFF2-40B4-BE49-F238E27FC236}">
                <a16:creationId xmlns:a16="http://schemas.microsoft.com/office/drawing/2014/main" id="{F4247DF5-D818-1AC6-09D6-57505805F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88235" y="5928478"/>
            <a:ext cx="1680200" cy="4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284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417174"/>
            <a:ext cx="11520488" cy="63002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0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6AF3-BCC7-4D5D-C14E-78D2F8AA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71DDD-EBFE-B5EA-07C6-1EED00FC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82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82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30BD5-976B-840D-81FC-521A7F6B0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34F78-4C92-B42D-BA1F-A11FE738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B4978-0B1B-F74A-97E6-80098A43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66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48721" y="465785"/>
            <a:ext cx="8899614" cy="125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402" b="0" i="0">
                <a:solidFill>
                  <a:schemeClr val="bg2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6493" y="5975968"/>
            <a:ext cx="1880223" cy="413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FE6CA3-E9C0-CDD7-8424-95BF06D745B3}"/>
              </a:ext>
            </a:extLst>
          </p:cNvPr>
          <p:cNvSpPr txBox="1"/>
          <p:nvPr userDrawn="1"/>
        </p:nvSpPr>
        <p:spPr>
          <a:xfrm>
            <a:off x="6831459" y="205138"/>
            <a:ext cx="4514454" cy="232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6402" tIns="43201" rIns="86402" bIns="4320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945" b="0">
                <a:gradFill>
                  <a:gsLst>
                    <a:gs pos="0">
                      <a:schemeClr val="accent2"/>
                    </a:gs>
                    <a:gs pos="98000">
                      <a:schemeClr val="accent3"/>
                    </a:gs>
                  </a:gsLst>
                  <a:lin ang="0" scaled="1"/>
                </a:gradFill>
                <a:latin typeface="Kanit Medium" pitchFamily="2" charset="-34"/>
                <a:ea typeface="Roboto"/>
                <a:cs typeface="Kanit Medium" pitchFamily="2" charset="-34"/>
              </a:rPr>
              <a:t>Presentation/Chapter title</a:t>
            </a:r>
            <a:endParaRPr lang="en-US" sz="945" b="0">
              <a:gradFill>
                <a:gsLst>
                  <a:gs pos="0">
                    <a:schemeClr val="accent2"/>
                  </a:gs>
                  <a:gs pos="98000">
                    <a:schemeClr val="accent3"/>
                  </a:gs>
                </a:gsLst>
                <a:lin ang="0" scaled="1"/>
              </a:gradFill>
              <a:latin typeface="Kanit Medium" pitchFamily="2" charset="-34"/>
              <a:ea typeface="Roboto"/>
              <a:cs typeface="Kanit Medium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37384" y="6050569"/>
            <a:ext cx="1342034" cy="252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39" b="0" i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039" b="0" i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039" b="0" i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B2592D-8AD9-CD38-A3C0-61FFDCE94A5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48721" y="1725046"/>
            <a:ext cx="9936421" cy="41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646"/>
            </a:lvl1pPr>
            <a:lvl2pPr>
              <a:defRPr sz="2268"/>
            </a:lvl2pPr>
            <a:lvl3pPr>
              <a:defRPr sz="1701"/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416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B456-A3FF-1478-DA2D-5DD1F531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F2F1-026E-7C4C-937E-536C49B72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11D37-412B-8FB5-39C4-D083D1393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BC11D-452A-1044-B2BF-B15AA459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E1CE8-AC9E-92C0-573D-F5139202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8D92D-DA3E-FAF6-ED8A-0ECF7015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1DA0-D7D0-103D-CD37-83B58C5E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28A6A-9A07-C10B-994B-7D0F06083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3BE46-3FEF-CBDA-27F9-48A30AF62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9E8F6-74C3-D81F-4867-0D465C8C1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553EE-D167-7846-551F-158D78741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8A7B8E-5728-6866-E35A-5C37DE4C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B2033-EB73-C275-3A0F-1B733770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7BBF1-ADF0-92BC-201F-7BD3D8D2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3490-84CB-1D28-271E-603A6B34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20FFE-618D-8E58-9A38-A7A8F77A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11A93-BB8E-443B-E375-203399A2C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FE41D-040B-CEEA-0364-4F8AD987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8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AB803-0E3D-596E-EC96-2F05BB33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6448F-4DCF-4256-D244-70836403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0A4D-4AAA-463B-A9C3-7530CA44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8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AB65-E488-F5DA-D7D0-70F4A89D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5F3A-60F5-25CB-556E-DCD622578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2B37A-B7B0-E228-0900-386D5953E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9302B-2191-1963-AA0B-C0CEB52E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B1712-CE9E-5A72-E2DF-7F3CEE3F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1C866-3FFB-E621-BFF8-DBEEDD82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CAAC-F672-C543-8FEA-24522A5F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8A859-7666-BEA5-6076-49087A5C5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38B95-0EB9-0EBF-0F50-B9DA48DF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AD44E-21EB-0895-2B1F-A27F2ACC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2BED-DE6E-46E8-8B6B-14604A9B2068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58E09-F24D-73BA-1F71-FD5CA0A46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C4A26-E837-36CC-F51F-4CF2E11D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1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858A3-FD7B-8030-58A2-5705A8F2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C3313-36EA-DCA6-7A73-B6C3B7919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AF069-D045-1C52-3FEC-FB9F1B041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64189" y="600829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412BED-DE6E-46E8-8B6B-14604A9B2068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F85F1-1351-543F-6B79-A76135B23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17F4A3-BF5C-4295-B094-C8CDCADE95D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84FBEF0-1CAF-A3F5-4A33-CC079011DDA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80425" y="-12091"/>
            <a:ext cx="1734223" cy="1426538"/>
          </a:xfrm>
          <a:prstGeom prst="rect">
            <a:avLst/>
          </a:prstGeom>
        </p:spPr>
      </p:pic>
      <p:pic>
        <p:nvPicPr>
          <p:cNvPr id="11" name="Picture 10" descr="A logo with red text&#10;&#10;AI-generated content may be incorrect.">
            <a:extLst>
              <a:ext uri="{FF2B5EF4-FFF2-40B4-BE49-F238E27FC236}">
                <a16:creationId xmlns:a16="http://schemas.microsoft.com/office/drawing/2014/main" id="{3F3C1CDE-30C4-08D6-D76F-C0E5816836C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92034" y="5868267"/>
            <a:ext cx="2165230" cy="5358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B7AEFB-5DAF-129A-5545-FB6742314E9B}"/>
              </a:ext>
            </a:extLst>
          </p:cNvPr>
          <p:cNvSpPr/>
          <p:nvPr userDrawn="1"/>
        </p:nvSpPr>
        <p:spPr>
          <a:xfrm>
            <a:off x="0" y="-12091"/>
            <a:ext cx="577970" cy="6492266"/>
          </a:xfrm>
          <a:prstGeom prst="rect">
            <a:avLst/>
          </a:prstGeom>
          <a:solidFill>
            <a:srgbClr val="7A7E81"/>
          </a:solidFill>
          <a:ln>
            <a:solidFill>
              <a:srgbClr val="7A7E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C9D0B5-2B67-B39F-211A-D919E5D99532}"/>
              </a:ext>
            </a:extLst>
          </p:cNvPr>
          <p:cNvSpPr/>
          <p:nvPr userDrawn="1"/>
        </p:nvSpPr>
        <p:spPr>
          <a:xfrm>
            <a:off x="0" y="1717"/>
            <a:ext cx="414068" cy="6492266"/>
          </a:xfrm>
          <a:prstGeom prst="rect">
            <a:avLst/>
          </a:prstGeom>
          <a:solidFill>
            <a:srgbClr val="D22D21"/>
          </a:solidFill>
          <a:ln>
            <a:solidFill>
              <a:srgbClr val="7A7E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70" r:id="rId12"/>
    <p:sldLayoutId id="2147483649" r:id="rId13"/>
    <p:sldLayoutId id="2147483656" r:id="rId14"/>
  </p:sldLayoutIdLst>
  <p:hf sldNum="0" hdr="0" ftr="0" dt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48721" y="465785"/>
            <a:ext cx="8899614" cy="125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8721" y="1725046"/>
            <a:ext cx="9936421" cy="41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690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8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58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58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58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58">
          <a:solidFill>
            <a:schemeClr val="tx1"/>
          </a:solidFill>
          <a:latin typeface="Calibri Light" panose="020F0302020204030204" pitchFamily="34" charset="0"/>
        </a:defRPr>
      </a:lvl5pPr>
      <a:lvl6pPr marL="4320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58">
          <a:solidFill>
            <a:schemeClr val="tx1"/>
          </a:solidFill>
          <a:latin typeface="Calibri Light" panose="020F0302020204030204" pitchFamily="34" charset="0"/>
        </a:defRPr>
      </a:lvl6pPr>
      <a:lvl7pPr marL="86401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58">
          <a:solidFill>
            <a:schemeClr val="tx1"/>
          </a:solidFill>
          <a:latin typeface="Calibri Light" panose="020F0302020204030204" pitchFamily="34" charset="0"/>
        </a:defRPr>
      </a:lvl7pPr>
      <a:lvl8pPr marL="12960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58">
          <a:solidFill>
            <a:schemeClr val="tx1"/>
          </a:solidFill>
          <a:latin typeface="Calibri Light" panose="020F0302020204030204" pitchFamily="34" charset="0"/>
        </a:defRPr>
      </a:lvl8pPr>
      <a:lvl9pPr marL="172803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58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32008" indent="-432008" algn="l" rtl="0" eaLnBrk="1" fontAlgn="base" hangingPunct="1">
        <a:lnSpc>
          <a:spcPct val="130000"/>
        </a:lnSpc>
        <a:spcBef>
          <a:spcPts val="94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213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864017" indent="-432008" algn="l" rtl="0" eaLnBrk="1" fontAlgn="base" hangingPunct="1">
        <a:lnSpc>
          <a:spcPct val="130000"/>
        </a:lnSpc>
        <a:spcBef>
          <a:spcPts val="472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646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188023" indent="-324006" algn="l" rtl="0" eaLnBrk="1" fontAlgn="base" hangingPunct="1">
        <a:lnSpc>
          <a:spcPct val="130000"/>
        </a:lnSpc>
        <a:spcBef>
          <a:spcPts val="472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268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512029" indent="-216004" algn="l" rtl="0" eaLnBrk="1" fontAlgn="base" hangingPunct="1">
        <a:lnSpc>
          <a:spcPct val="120000"/>
        </a:lnSpc>
        <a:spcBef>
          <a:spcPts val="472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944037" indent="-216004" algn="l" rtl="0" eaLnBrk="1" fontAlgn="base" hangingPunct="1">
        <a:lnSpc>
          <a:spcPct val="120000"/>
        </a:lnSpc>
        <a:spcBef>
          <a:spcPts val="472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mailto:Belinda.Allen@iLink-Systems.com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17607" cy="6480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646E72-1A18-7548-FF97-1FCE06D1F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853" y="1930780"/>
            <a:ext cx="3183413" cy="261861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4980" y="0"/>
            <a:ext cx="7145507" cy="6480175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98A303-33F4-EFD9-C021-0AAAF8F54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4675" y="2831599"/>
            <a:ext cx="5632480" cy="9034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Microsoft Fabric Tour</a:t>
            </a:r>
            <a:endParaRPr lang="en-US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02762" y="3820546"/>
            <a:ext cx="5011412" cy="17280"/>
          </a:xfrm>
          <a:custGeom>
            <a:avLst/>
            <a:gdLst>
              <a:gd name="connsiteX0" fmla="*/ 0 w 5011412"/>
              <a:gd name="connsiteY0" fmla="*/ 0 h 17280"/>
              <a:gd name="connsiteX1" fmla="*/ 526198 w 5011412"/>
              <a:gd name="connsiteY1" fmla="*/ 0 h 17280"/>
              <a:gd name="connsiteX2" fmla="*/ 1202739 w 5011412"/>
              <a:gd name="connsiteY2" fmla="*/ 0 h 17280"/>
              <a:gd name="connsiteX3" fmla="*/ 1779051 w 5011412"/>
              <a:gd name="connsiteY3" fmla="*/ 0 h 17280"/>
              <a:gd name="connsiteX4" fmla="*/ 2305250 w 5011412"/>
              <a:gd name="connsiteY4" fmla="*/ 0 h 17280"/>
              <a:gd name="connsiteX5" fmla="*/ 2981790 w 5011412"/>
              <a:gd name="connsiteY5" fmla="*/ 0 h 17280"/>
              <a:gd name="connsiteX6" fmla="*/ 3608217 w 5011412"/>
              <a:gd name="connsiteY6" fmla="*/ 0 h 17280"/>
              <a:gd name="connsiteX7" fmla="*/ 4234643 w 5011412"/>
              <a:gd name="connsiteY7" fmla="*/ 0 h 17280"/>
              <a:gd name="connsiteX8" fmla="*/ 5011412 w 5011412"/>
              <a:gd name="connsiteY8" fmla="*/ 0 h 17280"/>
              <a:gd name="connsiteX9" fmla="*/ 5011412 w 5011412"/>
              <a:gd name="connsiteY9" fmla="*/ 17280 h 17280"/>
              <a:gd name="connsiteX10" fmla="*/ 4485214 w 5011412"/>
              <a:gd name="connsiteY10" fmla="*/ 17280 h 17280"/>
              <a:gd name="connsiteX11" fmla="*/ 4009130 w 5011412"/>
              <a:gd name="connsiteY11" fmla="*/ 17280 h 17280"/>
              <a:gd name="connsiteX12" fmla="*/ 3332589 w 5011412"/>
              <a:gd name="connsiteY12" fmla="*/ 17280 h 17280"/>
              <a:gd name="connsiteX13" fmla="*/ 2806391 w 5011412"/>
              <a:gd name="connsiteY13" fmla="*/ 17280 h 17280"/>
              <a:gd name="connsiteX14" fmla="*/ 2129850 w 5011412"/>
              <a:gd name="connsiteY14" fmla="*/ 17280 h 17280"/>
              <a:gd name="connsiteX15" fmla="*/ 1403195 w 5011412"/>
              <a:gd name="connsiteY15" fmla="*/ 17280 h 17280"/>
              <a:gd name="connsiteX16" fmla="*/ 826883 w 5011412"/>
              <a:gd name="connsiteY16" fmla="*/ 17280 h 17280"/>
              <a:gd name="connsiteX17" fmla="*/ 0 w 5011412"/>
              <a:gd name="connsiteY17" fmla="*/ 17280 h 17280"/>
              <a:gd name="connsiteX18" fmla="*/ 0 w 5011412"/>
              <a:gd name="connsiteY18" fmla="*/ 0 h 1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11412" h="17280" fill="none" extrusionOk="0">
                <a:moveTo>
                  <a:pt x="0" y="0"/>
                </a:moveTo>
                <a:cubicBezTo>
                  <a:pt x="228046" y="19280"/>
                  <a:pt x="408426" y="-25842"/>
                  <a:pt x="526198" y="0"/>
                </a:cubicBezTo>
                <a:cubicBezTo>
                  <a:pt x="643970" y="25842"/>
                  <a:pt x="887307" y="7143"/>
                  <a:pt x="1202739" y="0"/>
                </a:cubicBezTo>
                <a:cubicBezTo>
                  <a:pt x="1518171" y="-7143"/>
                  <a:pt x="1640806" y="8201"/>
                  <a:pt x="1779051" y="0"/>
                </a:cubicBezTo>
                <a:cubicBezTo>
                  <a:pt x="1917296" y="-8201"/>
                  <a:pt x="2129875" y="13780"/>
                  <a:pt x="2305250" y="0"/>
                </a:cubicBezTo>
                <a:cubicBezTo>
                  <a:pt x="2480625" y="-13780"/>
                  <a:pt x="2841358" y="23551"/>
                  <a:pt x="2981790" y="0"/>
                </a:cubicBezTo>
                <a:cubicBezTo>
                  <a:pt x="3122222" y="-23551"/>
                  <a:pt x="3305923" y="-21970"/>
                  <a:pt x="3608217" y="0"/>
                </a:cubicBezTo>
                <a:cubicBezTo>
                  <a:pt x="3910511" y="21970"/>
                  <a:pt x="3922114" y="-13704"/>
                  <a:pt x="4234643" y="0"/>
                </a:cubicBezTo>
                <a:cubicBezTo>
                  <a:pt x="4547172" y="13704"/>
                  <a:pt x="4821076" y="27208"/>
                  <a:pt x="5011412" y="0"/>
                </a:cubicBezTo>
                <a:cubicBezTo>
                  <a:pt x="5011906" y="7385"/>
                  <a:pt x="5010771" y="11119"/>
                  <a:pt x="5011412" y="17280"/>
                </a:cubicBezTo>
                <a:cubicBezTo>
                  <a:pt x="4837852" y="7498"/>
                  <a:pt x="4715415" y="-7382"/>
                  <a:pt x="4485214" y="17280"/>
                </a:cubicBezTo>
                <a:cubicBezTo>
                  <a:pt x="4255013" y="41942"/>
                  <a:pt x="4115337" y="19064"/>
                  <a:pt x="4009130" y="17280"/>
                </a:cubicBezTo>
                <a:cubicBezTo>
                  <a:pt x="3902923" y="15496"/>
                  <a:pt x="3576269" y="5562"/>
                  <a:pt x="3332589" y="17280"/>
                </a:cubicBezTo>
                <a:cubicBezTo>
                  <a:pt x="3088909" y="28998"/>
                  <a:pt x="2933682" y="34889"/>
                  <a:pt x="2806391" y="17280"/>
                </a:cubicBezTo>
                <a:cubicBezTo>
                  <a:pt x="2679100" y="-329"/>
                  <a:pt x="2276810" y="-12726"/>
                  <a:pt x="2129850" y="17280"/>
                </a:cubicBezTo>
                <a:cubicBezTo>
                  <a:pt x="1982890" y="47286"/>
                  <a:pt x="1631284" y="32630"/>
                  <a:pt x="1403195" y="17280"/>
                </a:cubicBezTo>
                <a:cubicBezTo>
                  <a:pt x="1175107" y="1930"/>
                  <a:pt x="1051347" y="27371"/>
                  <a:pt x="826883" y="17280"/>
                </a:cubicBezTo>
                <a:cubicBezTo>
                  <a:pt x="602419" y="7189"/>
                  <a:pt x="327085" y="-16456"/>
                  <a:pt x="0" y="17280"/>
                </a:cubicBezTo>
                <a:cubicBezTo>
                  <a:pt x="-131" y="12634"/>
                  <a:pt x="859" y="8314"/>
                  <a:pt x="0" y="0"/>
                </a:cubicBezTo>
                <a:close/>
              </a:path>
              <a:path w="5011412" h="17280" stroke="0" extrusionOk="0">
                <a:moveTo>
                  <a:pt x="0" y="0"/>
                </a:moveTo>
                <a:cubicBezTo>
                  <a:pt x="256474" y="23779"/>
                  <a:pt x="340712" y="18543"/>
                  <a:pt x="576312" y="0"/>
                </a:cubicBezTo>
                <a:cubicBezTo>
                  <a:pt x="811912" y="-18543"/>
                  <a:pt x="936033" y="18405"/>
                  <a:pt x="1052397" y="0"/>
                </a:cubicBezTo>
                <a:cubicBezTo>
                  <a:pt x="1168762" y="-18405"/>
                  <a:pt x="1572783" y="-3400"/>
                  <a:pt x="1779051" y="0"/>
                </a:cubicBezTo>
                <a:cubicBezTo>
                  <a:pt x="1985319" y="3400"/>
                  <a:pt x="2203854" y="-793"/>
                  <a:pt x="2355364" y="0"/>
                </a:cubicBezTo>
                <a:cubicBezTo>
                  <a:pt x="2506874" y="793"/>
                  <a:pt x="2732638" y="17445"/>
                  <a:pt x="2931676" y="0"/>
                </a:cubicBezTo>
                <a:cubicBezTo>
                  <a:pt x="3130714" y="-17445"/>
                  <a:pt x="3407059" y="-28806"/>
                  <a:pt x="3658331" y="0"/>
                </a:cubicBezTo>
                <a:cubicBezTo>
                  <a:pt x="3909603" y="28806"/>
                  <a:pt x="3983144" y="25938"/>
                  <a:pt x="4184529" y="0"/>
                </a:cubicBezTo>
                <a:cubicBezTo>
                  <a:pt x="4385914" y="-25938"/>
                  <a:pt x="4820632" y="27152"/>
                  <a:pt x="5011412" y="0"/>
                </a:cubicBezTo>
                <a:cubicBezTo>
                  <a:pt x="5011759" y="5616"/>
                  <a:pt x="5011880" y="8819"/>
                  <a:pt x="5011412" y="17280"/>
                </a:cubicBezTo>
                <a:cubicBezTo>
                  <a:pt x="4874293" y="-4395"/>
                  <a:pt x="4722686" y="205"/>
                  <a:pt x="4485214" y="17280"/>
                </a:cubicBezTo>
                <a:cubicBezTo>
                  <a:pt x="4247742" y="34355"/>
                  <a:pt x="4090417" y="46124"/>
                  <a:pt x="3858787" y="17280"/>
                </a:cubicBezTo>
                <a:cubicBezTo>
                  <a:pt x="3627157" y="-11564"/>
                  <a:pt x="3502824" y="40724"/>
                  <a:pt x="3282475" y="17280"/>
                </a:cubicBezTo>
                <a:cubicBezTo>
                  <a:pt x="3062126" y="-6164"/>
                  <a:pt x="2773315" y="-11713"/>
                  <a:pt x="2555820" y="17280"/>
                </a:cubicBezTo>
                <a:cubicBezTo>
                  <a:pt x="2338325" y="46273"/>
                  <a:pt x="2063461" y="-5149"/>
                  <a:pt x="1829165" y="17280"/>
                </a:cubicBezTo>
                <a:cubicBezTo>
                  <a:pt x="1594869" y="39709"/>
                  <a:pt x="1427186" y="25259"/>
                  <a:pt x="1302967" y="17280"/>
                </a:cubicBezTo>
                <a:cubicBezTo>
                  <a:pt x="1178748" y="9301"/>
                  <a:pt x="817957" y="48024"/>
                  <a:pt x="676541" y="17280"/>
                </a:cubicBezTo>
                <a:cubicBezTo>
                  <a:pt x="535125" y="-13464"/>
                  <a:pt x="164357" y="2189"/>
                  <a:pt x="0" y="17280"/>
                </a:cubicBezTo>
                <a:cubicBezTo>
                  <a:pt x="594" y="10457"/>
                  <a:pt x="288" y="648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9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36FDF-10EC-DA6E-38C7-E2599C3F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539F1B-B577-87B4-7848-27765A3F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4" y="2623801"/>
            <a:ext cx="5120640" cy="123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B7A0C7-AE8F-FFD0-3523-6A671CA66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44" y="2200273"/>
            <a:ext cx="4491990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82EFA2E-33CA-EF71-875D-194E397F8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849" y="1230476"/>
            <a:ext cx="2298149" cy="973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Title Sponsor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1DC07A6-F983-EE4E-A923-7EB8A79FC4F1}"/>
              </a:ext>
            </a:extLst>
          </p:cNvPr>
          <p:cNvSpPr txBox="1">
            <a:spLocks/>
          </p:cNvSpPr>
          <p:nvPr/>
        </p:nvSpPr>
        <p:spPr>
          <a:xfrm>
            <a:off x="6639502" y="1665251"/>
            <a:ext cx="2733473" cy="5368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66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2500" dirty="0">
                <a:solidFill>
                  <a:schemeClr val="tx2"/>
                </a:solidFill>
              </a:rPr>
              <a:t>Gold Sponsor</a:t>
            </a:r>
          </a:p>
        </p:txBody>
      </p:sp>
    </p:spTree>
    <p:extLst>
      <p:ext uri="{BB962C8B-B14F-4D97-AF65-F5344CB8AC3E}">
        <p14:creationId xmlns:p14="http://schemas.microsoft.com/office/powerpoint/2010/main" val="398176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6E53-CE15-DABA-3D66-481D68C2B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1" y="1600543"/>
            <a:ext cx="10048874" cy="2415565"/>
          </a:xfrm>
        </p:spPr>
        <p:txBody>
          <a:bodyPr>
            <a:normAutofit/>
          </a:bodyPr>
          <a:lstStyle/>
          <a:p>
            <a:r>
              <a:rPr lang="en-US" sz="5000" b="1" dirty="0"/>
              <a:t>Direct to Insight: Unleashing Direct Lake Data Agents in MS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95884-A610-3D1C-F9D5-B2E39E9FA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128" y="4812145"/>
            <a:ext cx="8640233" cy="452582"/>
          </a:xfrm>
        </p:spPr>
        <p:txBody>
          <a:bodyPr>
            <a:normAutofit/>
          </a:bodyPr>
          <a:lstStyle/>
          <a:p>
            <a:r>
              <a:rPr lang="en-US" sz="2400" b="1" dirty="0"/>
              <a:t>Chaudhary Ahmad Ali / Belinda Allen</a:t>
            </a:r>
          </a:p>
        </p:txBody>
      </p:sp>
    </p:spTree>
    <p:extLst>
      <p:ext uri="{BB962C8B-B14F-4D97-AF65-F5344CB8AC3E}">
        <p14:creationId xmlns:p14="http://schemas.microsoft.com/office/powerpoint/2010/main" val="719804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Chaudhary Ahmad Ali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6624766" cy="4111612"/>
          </a:xfrm>
        </p:spPr>
        <p:txBody>
          <a:bodyPr>
            <a:normAutofit/>
          </a:bodyPr>
          <a:lstStyle/>
          <a:p>
            <a:r>
              <a:rPr lang="en-US" sz="1600" dirty="0"/>
              <a:t>Current working as Chief Architect at iLink Systems</a:t>
            </a:r>
          </a:p>
          <a:p>
            <a:r>
              <a:rPr lang="en-US" sz="1600" dirty="0"/>
              <a:t>24 plus years of experience in IT</a:t>
            </a:r>
          </a:p>
          <a:p>
            <a:pPr lvl="1"/>
            <a:r>
              <a:rPr lang="en-US" sz="1600" dirty="0"/>
              <a:t>5 years as an SE, 10 years as a DE, and 10 years as a BI Engineer</a:t>
            </a:r>
          </a:p>
          <a:p>
            <a:r>
              <a:rPr lang="en-US" sz="1600" dirty="0"/>
              <a:t>Recognitions &amp; Certifications</a:t>
            </a:r>
          </a:p>
          <a:p>
            <a:pPr lvl="1"/>
            <a:r>
              <a:rPr lang="en-US" sz="1600" dirty="0"/>
              <a:t>Fast Track Recognized Solution Architect (FTRSA 2022-2023)</a:t>
            </a:r>
          </a:p>
          <a:p>
            <a:pPr lvl="1"/>
            <a:r>
              <a:rPr lang="en-US" sz="1600" dirty="0"/>
              <a:t>TOGAF Certified</a:t>
            </a:r>
          </a:p>
          <a:p>
            <a:pPr lvl="1"/>
            <a:r>
              <a:rPr lang="en-US" sz="1600" dirty="0"/>
              <a:t>PL-300, DP-500, DP-600, DP-700</a:t>
            </a:r>
          </a:p>
          <a:p>
            <a:r>
              <a:rPr lang="en-US" sz="1600" dirty="0"/>
              <a:t>Favorite Movies</a:t>
            </a:r>
          </a:p>
          <a:p>
            <a:pPr lvl="1"/>
            <a:r>
              <a:rPr lang="en-US" sz="1600" dirty="0"/>
              <a:t>Meet Joe Black, Shawshank Redemption, Forrest Gump, Legends of the Fall</a:t>
            </a:r>
          </a:p>
          <a:p>
            <a:r>
              <a:rPr lang="en-US" sz="1600" dirty="0"/>
              <a:t>Favorite Sports and Hobbies</a:t>
            </a:r>
          </a:p>
          <a:p>
            <a:pPr lvl="1"/>
            <a:r>
              <a:rPr lang="en-US" sz="1600" dirty="0"/>
              <a:t>Pickleball, Tennis, Billiard, spending time with family, traveling, and food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045B0-F111-04B8-4E64-A79C2539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4" t="44470" r="28687" b="13625"/>
          <a:stretch/>
        </p:blipFill>
        <p:spPr>
          <a:xfrm>
            <a:off x="7606566" y="1725046"/>
            <a:ext cx="2706254" cy="27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4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BD7FB7B-A0EF-09B3-E04E-7802191261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About Belinda Allen - @MsBelindaAllen</a:t>
            </a:r>
          </a:p>
          <a:p>
            <a:r>
              <a:rPr lang="en-US" dirty="0">
                <a:hlinkClick r:id="rId3"/>
              </a:rPr>
              <a:t>Belinda.Allen@iLink-Systems.com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1DB664F9-0C11-EEE6-9485-4F2C797EE2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995858"/>
              </p:ext>
            </p:extLst>
          </p:nvPr>
        </p:nvGraphicFramePr>
        <p:xfrm>
          <a:off x="838200" y="1665628"/>
          <a:ext cx="10515600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9FDCE7B-6497-705E-B7BC-AD0AD746A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652003" y="2689225"/>
            <a:ext cx="286848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21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Q &amp; A</a:t>
            </a:r>
            <a:br>
              <a:rPr lang="en-US" dirty="0"/>
            </a:br>
            <a:r>
              <a:rPr lang="en-US" dirty="0"/>
              <a:t>&amp; Thank You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F877808-30D5-4D8D-86E3-4B3E30F9D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1212" y="393801"/>
            <a:ext cx="3183413" cy="261861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B5045D5-7508-B894-C031-992CDC72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73" y="4430277"/>
            <a:ext cx="5120640" cy="123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628B30-6850-F821-F41D-8D7BD55D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13" y="4006749"/>
            <a:ext cx="4491990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143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6177C-B7FF-9C5B-C715-0C689043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FF0ED905-CB7C-4CDF-09B1-0F016C7F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</p:spPr>
        <p:txBody>
          <a:bodyPr anchor="ctr">
            <a:normAutofit/>
          </a:bodyPr>
          <a:lstStyle/>
          <a:p>
            <a:r>
              <a:rPr lang="en-US" dirty="0"/>
              <a:t>Presentation Link</a:t>
            </a:r>
          </a:p>
        </p:txBody>
      </p:sp>
      <p:pic>
        <p:nvPicPr>
          <p:cNvPr id="3" name="Picture 2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D9D096BF-D021-9AE9-213E-6C527EE3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024" y="1526725"/>
            <a:ext cx="4608440" cy="460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512876E-C867-A0CD-E0B2-D0021790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9539E011-3C38-FF52-240A-EF1684AB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</p:spPr>
        <p:txBody>
          <a:bodyPr anchor="ctr">
            <a:normAutofit/>
          </a:bodyPr>
          <a:lstStyle/>
          <a:p>
            <a:r>
              <a:rPr lang="en-US" sz="2600"/>
              <a:t>More Enablement options</a:t>
            </a:r>
            <a:br>
              <a:rPr lang="en-US" sz="2600"/>
            </a:br>
            <a:r>
              <a:rPr lang="en-US" sz="2600"/>
              <a:t>https://forms.office.com/r/UDRZaBHyz6</a:t>
            </a:r>
            <a:br>
              <a:rPr lang="en-US" sz="2600"/>
            </a:br>
            <a:endParaRPr lang="en-US" sz="2600"/>
          </a:p>
        </p:txBody>
      </p:sp>
      <p:pic>
        <p:nvPicPr>
          <p:cNvPr id="3" name="Picture 2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2827C41D-E8F6-8DCF-9220-3572ED52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438" y="1725046"/>
            <a:ext cx="4111612" cy="4111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109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Link Colors">
      <a:dk1>
        <a:sysClr val="windowText" lastClr="000000"/>
      </a:dk1>
      <a:lt1>
        <a:sysClr val="window" lastClr="FFFFFF"/>
      </a:lt1>
      <a:dk2>
        <a:srgbClr val="323232"/>
      </a:dk2>
      <a:lt2>
        <a:srgbClr val="EAEAEA"/>
      </a:lt2>
      <a:accent1>
        <a:srgbClr val="1A6BD5"/>
      </a:accent1>
      <a:accent2>
        <a:srgbClr val="D5851A"/>
      </a:accent2>
      <a:accent3>
        <a:srgbClr val="1AD527"/>
      </a:accent3>
      <a:accent4>
        <a:srgbClr val="D51AC8"/>
      </a:accent4>
      <a:accent5>
        <a:srgbClr val="1AC8D5"/>
      </a:accent5>
      <a:accent6>
        <a:srgbClr val="911B12"/>
      </a:accent6>
      <a:hlink>
        <a:srgbClr val="D5271A"/>
      </a:hlink>
      <a:folHlink>
        <a:srgbClr val="911B1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dgate theme v2">
  <a:themeElements>
    <a:clrScheme name="Custom 1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33FF99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4E3CBF63C2054098F92FAEB9732B23" ma:contentTypeVersion="14" ma:contentTypeDescription="Create a new document." ma:contentTypeScope="" ma:versionID="1786c211df7a4d558c5fb523cbf820fa">
  <xsd:schema xmlns:xsd="http://www.w3.org/2001/XMLSchema" xmlns:xs="http://www.w3.org/2001/XMLSchema" xmlns:p="http://schemas.microsoft.com/office/2006/metadata/properties" xmlns:ns3="c6dbce17-34d3-4328-8abd-0e613976c3b2" xmlns:ns4="e2aca0bc-9988-4143-ba29-22c48e12f463" targetNamespace="http://schemas.microsoft.com/office/2006/metadata/properties" ma:root="true" ma:fieldsID="7b3e7c40237ca927da7b74fc8c9cdef8" ns3:_="" ns4:_="">
    <xsd:import namespace="c6dbce17-34d3-4328-8abd-0e613976c3b2"/>
    <xsd:import namespace="e2aca0bc-9988-4143-ba29-22c48e12f4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dbce17-34d3-4328-8abd-0e613976c3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ca0bc-9988-4143-ba29-22c48e12f46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948023-FF43-4A59-A77B-DA346C0203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0FD6D9-EFB6-4983-A986-76EC0D49888F}">
  <ds:schemaRefs>
    <ds:schemaRef ds:uri="c6dbce17-34d3-4328-8abd-0e613976c3b2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e2aca0bc-9988-4143-ba29-22c48e12f463"/>
  </ds:schemaRefs>
</ds:datastoreItem>
</file>

<file path=customXml/itemProps3.xml><?xml version="1.0" encoding="utf-8"?>
<ds:datastoreItem xmlns:ds="http://schemas.openxmlformats.org/officeDocument/2006/customXml" ds:itemID="{E1791F40-FB41-4899-BA14-6D2988B01B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dbce17-34d3-4328-8abd-0e613976c3b2"/>
    <ds:schemaRef ds:uri="e2aca0bc-9988-4143-ba29-22c48e12f4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29019</TotalTime>
  <Words>246</Words>
  <Application>Microsoft Office PowerPoint</Application>
  <PresentationFormat>Custom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Calibri Light</vt:lpstr>
      <vt:lpstr>IBM Plex Sans</vt:lpstr>
      <vt:lpstr>Kanit Light</vt:lpstr>
      <vt:lpstr>Kanit Medium</vt:lpstr>
      <vt:lpstr>Roboto</vt:lpstr>
      <vt:lpstr>Roboto Regular</vt:lpstr>
      <vt:lpstr>Wingdings</vt:lpstr>
      <vt:lpstr>Office Theme</vt:lpstr>
      <vt:lpstr>Redgate theme v2</vt:lpstr>
      <vt:lpstr>Microsoft Fabric Tour</vt:lpstr>
      <vt:lpstr>Title Sponsor</vt:lpstr>
      <vt:lpstr>Direct to Insight: Unleashing Direct Lake Data Agents in MS Fabric</vt:lpstr>
      <vt:lpstr>Chaudhary Ahmad Ali</vt:lpstr>
      <vt:lpstr>PowerPoint Presentation</vt:lpstr>
      <vt:lpstr>Q &amp; A &amp; Thank You</vt:lpstr>
      <vt:lpstr>Presentation Link</vt:lpstr>
      <vt:lpstr>More Enablement options https://forms.office.com/r/UDRZaBHyz6 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Belinda Allen</cp:lastModifiedBy>
  <cp:revision>68</cp:revision>
  <cp:lastPrinted>2025-05-30T14:03:21Z</cp:lastPrinted>
  <dcterms:created xsi:type="dcterms:W3CDTF">2011-08-19T20:30:49Z</dcterms:created>
  <dcterms:modified xsi:type="dcterms:W3CDTF">2025-05-31T15:21:35Z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0x010100B84E3CBF63C2054098F92FAEB9732B23</vt:lpwstr>
  </property>
</Properties>
</file>